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Ex1.xml" ContentType="application/vnd.ms-office.chartex+xml"/>
  <Override PartName="/ppt/charts/style12.xml" ContentType="application/vnd.ms-office.chartstyle+xml"/>
  <Override PartName="/ppt/charts/colors12.xml" ContentType="application/vnd.ms-office.chartcolorstyle+xml"/>
  <Override PartName="/ppt/charts/chartEx2.xml" ContentType="application/vnd.ms-office.chartex+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Ex3.xml" ContentType="application/vnd.ms-office.chartex+xml"/>
  <Override PartName="/ppt/charts/style17.xml" ContentType="application/vnd.ms-office.chartstyle+xml"/>
  <Override PartName="/ppt/charts/colors1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8" r:id="rId6"/>
    <p:sldId id="265" r:id="rId7"/>
    <p:sldId id="267" r:id="rId8"/>
    <p:sldId id="261"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303" r:id="rId24"/>
    <p:sldId id="288" r:id="rId25"/>
    <p:sldId id="289" r:id="rId26"/>
    <p:sldId id="290" r:id="rId27"/>
    <p:sldId id="291" r:id="rId28"/>
    <p:sldId id="292" r:id="rId29"/>
    <p:sldId id="294" r:id="rId30"/>
    <p:sldId id="295" r:id="rId31"/>
    <p:sldId id="296" r:id="rId32"/>
    <p:sldId id="297" r:id="rId33"/>
    <p:sldId id="298" r:id="rId34"/>
    <p:sldId id="299" r:id="rId35"/>
    <p:sldId id="300" r:id="rId36"/>
    <p:sldId id="301" r:id="rId37"/>
    <p:sldId id="302" r:id="rId38"/>
    <p:sldId id="304" r:id="rId39"/>
    <p:sldId id="285" r:id="rId40"/>
    <p:sldId id="270" r:id="rId41"/>
  </p:sldIdLst>
  <p:sldSz cx="18288000" cy="10287000"/>
  <p:notesSz cx="6858000" cy="9144000"/>
  <p:embeddedFontLst>
    <p:embeddedFont>
      <p:font typeface="Aptos Narrow" panose="020B0004020202020204" pitchFamily="34" charset="0"/>
      <p:regular r:id="rId42"/>
      <p:bold r:id="rId43"/>
      <p:italic r:id="rId44"/>
      <p:boldItalic r:id="rId45"/>
    </p:embeddedFont>
    <p:embeddedFont>
      <p:font typeface="Poppins" panose="00000500000000000000" pitchFamily="2" charset="0"/>
      <p:regular r:id="rId46"/>
      <p:bold r:id="rId47"/>
      <p:italic r:id="rId48"/>
      <p:boldItalic r:id="rId49"/>
    </p:embeddedFont>
    <p:embeddedFont>
      <p:font typeface="Poppins Bold" panose="00000800000000000000"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32556-3BA8-4F06-AB6D-0E4C14951613}" v="351" dt="2026-02-14T14:00:57.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622" autoAdjust="0"/>
  </p:normalViewPr>
  <p:slideViewPr>
    <p:cSldViewPr>
      <p:cViewPr>
        <p:scale>
          <a:sx n="50" d="100"/>
          <a:sy n="50" d="100"/>
        </p:scale>
        <p:origin x="336" y="-6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100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gyan Maharana" userId="573d829603a50322" providerId="LiveId" clId="{03E338C6-0853-406B-A6D7-1D565A5AF161}"/>
    <pc:docChg chg="undo custSel addSld delSld modSld sldOrd">
      <pc:chgData name="Pragyan Maharana" userId="573d829603a50322" providerId="LiveId" clId="{03E338C6-0853-406B-A6D7-1D565A5AF161}" dt="2026-02-14T14:01:03.166" v="2070" actId="113"/>
      <pc:docMkLst>
        <pc:docMk/>
      </pc:docMkLst>
      <pc:sldChg chg="addSp delSp modSp mod">
        <pc:chgData name="Pragyan Maharana" userId="573d829603a50322" providerId="LiveId" clId="{03E338C6-0853-406B-A6D7-1D565A5AF161}" dt="2026-02-13T17:45:42.523" v="27" actId="478"/>
        <pc:sldMkLst>
          <pc:docMk/>
          <pc:sldMk cId="0" sldId="256"/>
        </pc:sldMkLst>
        <pc:spChg chg="del">
          <ac:chgData name="Pragyan Maharana" userId="573d829603a50322" providerId="LiveId" clId="{03E338C6-0853-406B-A6D7-1D565A5AF161}" dt="2026-02-13T17:43:36.235" v="0" actId="478"/>
          <ac:spMkLst>
            <pc:docMk/>
            <pc:sldMk cId="0" sldId="256"/>
            <ac:spMk id="6" creationId="{00000000-0000-0000-0000-000000000000}"/>
          </ac:spMkLst>
        </pc:spChg>
        <pc:spChg chg="mod">
          <ac:chgData name="Pragyan Maharana" userId="573d829603a50322" providerId="LiveId" clId="{03E338C6-0853-406B-A6D7-1D565A5AF161}" dt="2026-02-13T17:45:15.844" v="22" actId="403"/>
          <ac:spMkLst>
            <pc:docMk/>
            <pc:sldMk cId="0" sldId="256"/>
            <ac:spMk id="8" creationId="{00000000-0000-0000-0000-000000000000}"/>
          </ac:spMkLst>
        </pc:spChg>
        <pc:spChg chg="mod">
          <ac:chgData name="Pragyan Maharana" userId="573d829603a50322" providerId="LiveId" clId="{03E338C6-0853-406B-A6D7-1D565A5AF161}" dt="2026-02-13T17:45:36.982" v="26" actId="20577"/>
          <ac:spMkLst>
            <pc:docMk/>
            <pc:sldMk cId="0" sldId="256"/>
            <ac:spMk id="9" creationId="{00000000-0000-0000-0000-000000000000}"/>
          </ac:spMkLst>
        </pc:spChg>
        <pc:spChg chg="add del mod">
          <ac:chgData name="Pragyan Maharana" userId="573d829603a50322" providerId="LiveId" clId="{03E338C6-0853-406B-A6D7-1D565A5AF161}" dt="2026-02-13T17:45:42.523" v="27" actId="478"/>
          <ac:spMkLst>
            <pc:docMk/>
            <pc:sldMk cId="0" sldId="256"/>
            <ac:spMk id="11" creationId="{71946F20-ABBF-37D0-BF02-7195A261E58C}"/>
          </ac:spMkLst>
        </pc:spChg>
      </pc:sldChg>
      <pc:sldChg chg="delSp del mod">
        <pc:chgData name="Pragyan Maharana" userId="573d829603a50322" providerId="LiveId" clId="{03E338C6-0853-406B-A6D7-1D565A5AF161}" dt="2026-02-13T17:48:56.644" v="54" actId="47"/>
        <pc:sldMkLst>
          <pc:docMk/>
          <pc:sldMk cId="0" sldId="257"/>
        </pc:sldMkLst>
        <pc:spChg chg="del">
          <ac:chgData name="Pragyan Maharana" userId="573d829603a50322" providerId="LiveId" clId="{03E338C6-0853-406B-A6D7-1D565A5AF161}" dt="2026-02-13T17:45:55.801" v="29" actId="478"/>
          <ac:spMkLst>
            <pc:docMk/>
            <pc:sldMk cId="0" sldId="257"/>
            <ac:spMk id="6" creationId="{00000000-0000-0000-0000-000000000000}"/>
          </ac:spMkLst>
        </pc:spChg>
        <pc:spChg chg="del">
          <ac:chgData name="Pragyan Maharana" userId="573d829603a50322" providerId="LiveId" clId="{03E338C6-0853-406B-A6D7-1D565A5AF161}" dt="2026-02-13T17:45:53.934" v="28" actId="478"/>
          <ac:spMkLst>
            <pc:docMk/>
            <pc:sldMk cId="0" sldId="257"/>
            <ac:spMk id="8" creationId="{00000000-0000-0000-0000-000000000000}"/>
          </ac:spMkLst>
        </pc:spChg>
      </pc:sldChg>
      <pc:sldChg chg="delSp modSp mod">
        <pc:chgData name="Pragyan Maharana" userId="573d829603a50322" providerId="LiveId" clId="{03E338C6-0853-406B-A6D7-1D565A5AF161}" dt="2026-02-13T17:49:57.505" v="66" actId="1076"/>
        <pc:sldMkLst>
          <pc:docMk/>
          <pc:sldMk cId="0" sldId="258"/>
        </pc:sldMkLst>
        <pc:spChg chg="mod">
          <ac:chgData name="Pragyan Maharana" userId="573d829603a50322" providerId="LiveId" clId="{03E338C6-0853-406B-A6D7-1D565A5AF161}" dt="2026-02-13T17:48:23.150" v="48" actId="1076"/>
          <ac:spMkLst>
            <pc:docMk/>
            <pc:sldMk cId="0" sldId="258"/>
            <ac:spMk id="2" creationId="{00000000-0000-0000-0000-000000000000}"/>
          </ac:spMkLst>
        </pc:spChg>
        <pc:spChg chg="mod">
          <ac:chgData name="Pragyan Maharana" userId="573d829603a50322" providerId="LiveId" clId="{03E338C6-0853-406B-A6D7-1D565A5AF161}" dt="2026-02-13T17:49:57.505" v="66" actId="1076"/>
          <ac:spMkLst>
            <pc:docMk/>
            <pc:sldMk cId="0" sldId="258"/>
            <ac:spMk id="3" creationId="{00000000-0000-0000-0000-000000000000}"/>
          </ac:spMkLst>
        </pc:spChg>
        <pc:spChg chg="mod">
          <ac:chgData name="Pragyan Maharana" userId="573d829603a50322" providerId="LiveId" clId="{03E338C6-0853-406B-A6D7-1D565A5AF161}" dt="2026-02-13T17:48:49.682" v="53" actId="14100"/>
          <ac:spMkLst>
            <pc:docMk/>
            <pc:sldMk cId="0" sldId="258"/>
            <ac:spMk id="4" creationId="{00000000-0000-0000-0000-000000000000}"/>
          </ac:spMkLst>
        </pc:spChg>
        <pc:spChg chg="del">
          <ac:chgData name="Pragyan Maharana" userId="573d829603a50322" providerId="LiveId" clId="{03E338C6-0853-406B-A6D7-1D565A5AF161}" dt="2026-02-13T17:46:08.790" v="31" actId="478"/>
          <ac:spMkLst>
            <pc:docMk/>
            <pc:sldMk cId="0" sldId="258"/>
            <ac:spMk id="5" creationId="{00000000-0000-0000-0000-000000000000}"/>
          </ac:spMkLst>
        </pc:spChg>
        <pc:spChg chg="del">
          <ac:chgData name="Pragyan Maharana" userId="573d829603a50322" providerId="LiveId" clId="{03E338C6-0853-406B-A6D7-1D565A5AF161}" dt="2026-02-13T17:48:12.432" v="45" actId="478"/>
          <ac:spMkLst>
            <pc:docMk/>
            <pc:sldMk cId="0" sldId="258"/>
            <ac:spMk id="6" creationId="{00000000-0000-0000-0000-000000000000}"/>
          </ac:spMkLst>
        </pc:spChg>
        <pc:spChg chg="del">
          <ac:chgData name="Pragyan Maharana" userId="573d829603a50322" providerId="LiveId" clId="{03E338C6-0853-406B-A6D7-1D565A5AF161}" dt="2026-02-13T17:46:06.804" v="30" actId="478"/>
          <ac:spMkLst>
            <pc:docMk/>
            <pc:sldMk cId="0" sldId="258"/>
            <ac:spMk id="7" creationId="{00000000-0000-0000-0000-000000000000}"/>
          </ac:spMkLst>
        </pc:spChg>
      </pc:sldChg>
      <pc:sldChg chg="delSp modSp mod">
        <pc:chgData name="Pragyan Maharana" userId="573d829603a50322" providerId="LiveId" clId="{03E338C6-0853-406B-A6D7-1D565A5AF161}" dt="2026-02-13T17:50:57.760" v="82" actId="403"/>
        <pc:sldMkLst>
          <pc:docMk/>
          <pc:sldMk cId="0" sldId="259"/>
        </pc:sldMkLst>
        <pc:spChg chg="mod">
          <ac:chgData name="Pragyan Maharana" userId="573d829603a50322" providerId="LiveId" clId="{03E338C6-0853-406B-A6D7-1D565A5AF161}" dt="2026-02-13T17:50:03.231" v="67" actId="14100"/>
          <ac:spMkLst>
            <pc:docMk/>
            <pc:sldMk cId="0" sldId="259"/>
            <ac:spMk id="3" creationId="{00000000-0000-0000-0000-000000000000}"/>
          </ac:spMkLst>
        </pc:spChg>
        <pc:spChg chg="mod">
          <ac:chgData name="Pragyan Maharana" userId="573d829603a50322" providerId="LiveId" clId="{03E338C6-0853-406B-A6D7-1D565A5AF161}" dt="2026-02-13T17:50:57.760" v="82" actId="403"/>
          <ac:spMkLst>
            <pc:docMk/>
            <pc:sldMk cId="0" sldId="259"/>
            <ac:spMk id="4" creationId="{00000000-0000-0000-0000-000000000000}"/>
          </ac:spMkLst>
        </pc:spChg>
        <pc:spChg chg="del">
          <ac:chgData name="Pragyan Maharana" userId="573d829603a50322" providerId="LiveId" clId="{03E338C6-0853-406B-A6D7-1D565A5AF161}" dt="2026-02-13T17:49:38.058" v="62" actId="478"/>
          <ac:spMkLst>
            <pc:docMk/>
            <pc:sldMk cId="0" sldId="259"/>
            <ac:spMk id="6" creationId="{00000000-0000-0000-0000-000000000000}"/>
          </ac:spMkLst>
        </pc:spChg>
        <pc:spChg chg="del mod">
          <ac:chgData name="Pragyan Maharana" userId="573d829603a50322" providerId="LiveId" clId="{03E338C6-0853-406B-A6D7-1D565A5AF161}" dt="2026-02-13T17:49:45.700" v="64" actId="478"/>
          <ac:spMkLst>
            <pc:docMk/>
            <pc:sldMk cId="0" sldId="259"/>
            <ac:spMk id="7" creationId="{00000000-0000-0000-0000-000000000000}"/>
          </ac:spMkLst>
        </pc:spChg>
        <pc:spChg chg="del">
          <ac:chgData name="Pragyan Maharana" userId="573d829603a50322" providerId="LiveId" clId="{03E338C6-0853-406B-A6D7-1D565A5AF161}" dt="2026-02-13T17:49:38.058" v="62" actId="478"/>
          <ac:spMkLst>
            <pc:docMk/>
            <pc:sldMk cId="0" sldId="259"/>
            <ac:spMk id="8" creationId="{00000000-0000-0000-0000-000000000000}"/>
          </ac:spMkLst>
        </pc:spChg>
      </pc:sldChg>
      <pc:sldChg chg="delSp modSp mod">
        <pc:chgData name="Pragyan Maharana" userId="573d829603a50322" providerId="LiveId" clId="{03E338C6-0853-406B-A6D7-1D565A5AF161}" dt="2026-02-13T17:54:55.026" v="134" actId="20577"/>
        <pc:sldMkLst>
          <pc:docMk/>
          <pc:sldMk cId="0" sldId="260"/>
        </pc:sldMkLst>
        <pc:spChg chg="mod">
          <ac:chgData name="Pragyan Maharana" userId="573d829603a50322" providerId="LiveId" clId="{03E338C6-0853-406B-A6D7-1D565A5AF161}" dt="2026-02-13T17:53:14.176" v="104" actId="1076"/>
          <ac:spMkLst>
            <pc:docMk/>
            <pc:sldMk cId="0" sldId="260"/>
            <ac:spMk id="2" creationId="{00000000-0000-0000-0000-000000000000}"/>
          </ac:spMkLst>
        </pc:spChg>
        <pc:spChg chg="mod">
          <ac:chgData name="Pragyan Maharana" userId="573d829603a50322" providerId="LiveId" clId="{03E338C6-0853-406B-A6D7-1D565A5AF161}" dt="2026-02-13T17:53:31.350" v="108" actId="1076"/>
          <ac:spMkLst>
            <pc:docMk/>
            <pc:sldMk cId="0" sldId="260"/>
            <ac:spMk id="3" creationId="{00000000-0000-0000-0000-000000000000}"/>
          </ac:spMkLst>
        </pc:spChg>
        <pc:spChg chg="mod">
          <ac:chgData name="Pragyan Maharana" userId="573d829603a50322" providerId="LiveId" clId="{03E338C6-0853-406B-A6D7-1D565A5AF161}" dt="2026-02-13T17:54:55.026" v="134" actId="20577"/>
          <ac:spMkLst>
            <pc:docMk/>
            <pc:sldMk cId="0" sldId="260"/>
            <ac:spMk id="4" creationId="{00000000-0000-0000-0000-000000000000}"/>
          </ac:spMkLst>
        </pc:spChg>
        <pc:spChg chg="del">
          <ac:chgData name="Pragyan Maharana" userId="573d829603a50322" providerId="LiveId" clId="{03E338C6-0853-406B-A6D7-1D565A5AF161}" dt="2026-02-13T17:52:29.290" v="85" actId="478"/>
          <ac:spMkLst>
            <pc:docMk/>
            <pc:sldMk cId="0" sldId="260"/>
            <ac:spMk id="5" creationId="{00000000-0000-0000-0000-000000000000}"/>
          </ac:spMkLst>
        </pc:spChg>
        <pc:spChg chg="del">
          <ac:chgData name="Pragyan Maharana" userId="573d829603a50322" providerId="LiveId" clId="{03E338C6-0853-406B-A6D7-1D565A5AF161}" dt="2026-02-13T17:52:55.973" v="100" actId="478"/>
          <ac:spMkLst>
            <pc:docMk/>
            <pc:sldMk cId="0" sldId="260"/>
            <ac:spMk id="6" creationId="{00000000-0000-0000-0000-000000000000}"/>
          </ac:spMkLst>
        </pc:spChg>
        <pc:spChg chg="del">
          <ac:chgData name="Pragyan Maharana" userId="573d829603a50322" providerId="LiveId" clId="{03E338C6-0853-406B-A6D7-1D565A5AF161}" dt="2026-02-13T17:52:29.290" v="85" actId="478"/>
          <ac:spMkLst>
            <pc:docMk/>
            <pc:sldMk cId="0" sldId="260"/>
            <ac:spMk id="7" creationId="{00000000-0000-0000-0000-000000000000}"/>
          </ac:spMkLst>
        </pc:spChg>
      </pc:sldChg>
      <pc:sldChg chg="addSp delSp modSp mod">
        <pc:chgData name="Pragyan Maharana" userId="573d829603a50322" providerId="LiveId" clId="{03E338C6-0853-406B-A6D7-1D565A5AF161}" dt="2026-02-14T09:46:40.327" v="784" actId="20577"/>
        <pc:sldMkLst>
          <pc:docMk/>
          <pc:sldMk cId="0" sldId="261"/>
        </pc:sldMkLst>
        <pc:spChg chg="del">
          <ac:chgData name="Pragyan Maharana" userId="573d829603a50322" providerId="LiveId" clId="{03E338C6-0853-406B-A6D7-1D565A5AF161}" dt="2026-02-14T09:29:23.152" v="432" actId="478"/>
          <ac:spMkLst>
            <pc:docMk/>
            <pc:sldMk cId="0" sldId="261"/>
            <ac:spMk id="3" creationId="{00000000-0000-0000-0000-000000000000}"/>
          </ac:spMkLst>
        </pc:spChg>
        <pc:spChg chg="del">
          <ac:chgData name="Pragyan Maharana" userId="573d829603a50322" providerId="LiveId" clId="{03E338C6-0853-406B-A6D7-1D565A5AF161}" dt="2026-02-14T09:29:25.921" v="433" actId="478"/>
          <ac:spMkLst>
            <pc:docMk/>
            <pc:sldMk cId="0" sldId="261"/>
            <ac:spMk id="4" creationId="{00000000-0000-0000-0000-000000000000}"/>
          </ac:spMkLst>
        </pc:spChg>
        <pc:spChg chg="mod">
          <ac:chgData name="Pragyan Maharana" userId="573d829603a50322" providerId="LiveId" clId="{03E338C6-0853-406B-A6D7-1D565A5AF161}" dt="2026-02-14T09:30:42.384" v="455" actId="404"/>
          <ac:spMkLst>
            <pc:docMk/>
            <pc:sldMk cId="0" sldId="261"/>
            <ac:spMk id="5" creationId="{00000000-0000-0000-0000-000000000000}"/>
          </ac:spMkLst>
        </pc:spChg>
        <pc:spChg chg="del">
          <ac:chgData name="Pragyan Maharana" userId="573d829603a50322" providerId="LiveId" clId="{03E338C6-0853-406B-A6D7-1D565A5AF161}" dt="2026-02-14T09:29:30.895" v="434" actId="478"/>
          <ac:spMkLst>
            <pc:docMk/>
            <pc:sldMk cId="0" sldId="261"/>
            <ac:spMk id="6" creationId="{00000000-0000-0000-0000-000000000000}"/>
          </ac:spMkLst>
        </pc:spChg>
        <pc:spChg chg="del mod">
          <ac:chgData name="Pragyan Maharana" userId="573d829603a50322" providerId="LiveId" clId="{03E338C6-0853-406B-A6D7-1D565A5AF161}" dt="2026-02-14T09:29:49.333" v="442" actId="478"/>
          <ac:spMkLst>
            <pc:docMk/>
            <pc:sldMk cId="0" sldId="261"/>
            <ac:spMk id="7" creationId="{00000000-0000-0000-0000-000000000000}"/>
          </ac:spMkLst>
        </pc:spChg>
        <pc:spChg chg="del">
          <ac:chgData name="Pragyan Maharana" userId="573d829603a50322" providerId="LiveId" clId="{03E338C6-0853-406B-A6D7-1D565A5AF161}" dt="2026-02-14T09:29:20.590" v="431" actId="478"/>
          <ac:spMkLst>
            <pc:docMk/>
            <pc:sldMk cId="0" sldId="261"/>
            <ac:spMk id="8" creationId="{00000000-0000-0000-0000-000000000000}"/>
          </ac:spMkLst>
        </pc:spChg>
        <pc:spChg chg="add mod">
          <ac:chgData name="Pragyan Maharana" userId="573d829603a50322" providerId="LiveId" clId="{03E338C6-0853-406B-A6D7-1D565A5AF161}" dt="2026-02-14T09:46:40.327" v="784" actId="20577"/>
          <ac:spMkLst>
            <pc:docMk/>
            <pc:sldMk cId="0" sldId="261"/>
            <ac:spMk id="10" creationId="{2B8C7ACB-F08F-749B-BE62-A0FE46C16EE7}"/>
          </ac:spMkLst>
        </pc:spChg>
        <pc:graphicFrameChg chg="add del mod">
          <ac:chgData name="Pragyan Maharana" userId="573d829603a50322" providerId="LiveId" clId="{03E338C6-0853-406B-A6D7-1D565A5AF161}" dt="2026-02-14T09:40:46.156" v="559" actId="478"/>
          <ac:graphicFrameMkLst>
            <pc:docMk/>
            <pc:sldMk cId="0" sldId="261"/>
            <ac:graphicFrameMk id="9" creationId="{280A52E2-7DB4-899B-3B11-5B9BF42AC3FD}"/>
          </ac:graphicFrameMkLst>
        </pc:graphicFrameChg>
        <pc:graphicFrameChg chg="add mod">
          <ac:chgData name="Pragyan Maharana" userId="573d829603a50322" providerId="LiveId" clId="{03E338C6-0853-406B-A6D7-1D565A5AF161}" dt="2026-02-14T09:45:53.788" v="699" actId="207"/>
          <ac:graphicFrameMkLst>
            <pc:docMk/>
            <pc:sldMk cId="0" sldId="261"/>
            <ac:graphicFrameMk id="11" creationId="{280A52E2-7DB4-899B-3B11-5B9BF42AC3FD}"/>
          </ac:graphicFrameMkLst>
        </pc:graphicFrameChg>
        <pc:cxnChg chg="add mod">
          <ac:chgData name="Pragyan Maharana" userId="573d829603a50322" providerId="LiveId" clId="{03E338C6-0853-406B-A6D7-1D565A5AF161}" dt="2026-02-14T09:43:21.622" v="677" actId="1076"/>
          <ac:cxnSpMkLst>
            <pc:docMk/>
            <pc:sldMk cId="0" sldId="261"/>
            <ac:cxnSpMk id="13" creationId="{9B1DD376-E906-9B7E-740C-107685702648}"/>
          </ac:cxnSpMkLst>
        </pc:cxnChg>
      </pc:sldChg>
      <pc:sldChg chg="del">
        <pc:chgData name="Pragyan Maharana" userId="573d829603a50322" providerId="LiveId" clId="{03E338C6-0853-406B-A6D7-1D565A5AF161}" dt="2026-02-14T13:11:53.998" v="1758" actId="47"/>
        <pc:sldMkLst>
          <pc:docMk/>
          <pc:sldMk cId="0" sldId="262"/>
        </pc:sldMkLst>
      </pc:sldChg>
      <pc:sldChg chg="del">
        <pc:chgData name="Pragyan Maharana" userId="573d829603a50322" providerId="LiveId" clId="{03E338C6-0853-406B-A6D7-1D565A5AF161}" dt="2026-02-14T13:11:53.998" v="1758" actId="47"/>
        <pc:sldMkLst>
          <pc:docMk/>
          <pc:sldMk cId="0" sldId="263"/>
        </pc:sldMkLst>
      </pc:sldChg>
      <pc:sldChg chg="del">
        <pc:chgData name="Pragyan Maharana" userId="573d829603a50322" providerId="LiveId" clId="{03E338C6-0853-406B-A6D7-1D565A5AF161}" dt="2026-02-14T13:11:53.998" v="1758" actId="47"/>
        <pc:sldMkLst>
          <pc:docMk/>
          <pc:sldMk cId="0" sldId="264"/>
        </pc:sldMkLst>
      </pc:sldChg>
      <pc:sldChg chg="addSp delSp modSp mod ord">
        <pc:chgData name="Pragyan Maharana" userId="573d829603a50322" providerId="LiveId" clId="{03E338C6-0853-406B-A6D7-1D565A5AF161}" dt="2026-02-13T18:18:59.148" v="430" actId="113"/>
        <pc:sldMkLst>
          <pc:docMk/>
          <pc:sldMk cId="0" sldId="265"/>
        </pc:sldMkLst>
        <pc:spChg chg="del">
          <ac:chgData name="Pragyan Maharana" userId="573d829603a50322" providerId="LiveId" clId="{03E338C6-0853-406B-A6D7-1D565A5AF161}" dt="2026-02-13T18:03:34.536" v="166" actId="478"/>
          <ac:spMkLst>
            <pc:docMk/>
            <pc:sldMk cId="0" sldId="265"/>
            <ac:spMk id="2" creationId="{00000000-0000-0000-0000-000000000000}"/>
          </ac:spMkLst>
        </pc:spChg>
        <pc:spChg chg="mod">
          <ac:chgData name="Pragyan Maharana" userId="573d829603a50322" providerId="LiveId" clId="{03E338C6-0853-406B-A6D7-1D565A5AF161}" dt="2026-02-13T18:04:47.367" v="197" actId="20577"/>
          <ac:spMkLst>
            <pc:docMk/>
            <pc:sldMk cId="0" sldId="265"/>
            <ac:spMk id="3" creationId="{00000000-0000-0000-0000-000000000000}"/>
          </ac:spMkLst>
        </pc:spChg>
        <pc:spChg chg="del mod">
          <ac:chgData name="Pragyan Maharana" userId="573d829603a50322" providerId="LiveId" clId="{03E338C6-0853-406B-A6D7-1D565A5AF161}" dt="2026-02-13T18:03:47.129" v="175" actId="478"/>
          <ac:spMkLst>
            <pc:docMk/>
            <pc:sldMk cId="0" sldId="265"/>
            <ac:spMk id="4" creationId="{00000000-0000-0000-0000-000000000000}"/>
          </ac:spMkLst>
        </pc:spChg>
        <pc:spChg chg="del">
          <ac:chgData name="Pragyan Maharana" userId="573d829603a50322" providerId="LiveId" clId="{03E338C6-0853-406B-A6D7-1D565A5AF161}" dt="2026-02-13T18:04:14.369" v="180" actId="478"/>
          <ac:spMkLst>
            <pc:docMk/>
            <pc:sldMk cId="0" sldId="265"/>
            <ac:spMk id="6" creationId="{00000000-0000-0000-0000-000000000000}"/>
          </ac:spMkLst>
        </pc:spChg>
        <pc:spChg chg="del">
          <ac:chgData name="Pragyan Maharana" userId="573d829603a50322" providerId="LiveId" clId="{03E338C6-0853-406B-A6D7-1D565A5AF161}" dt="2026-02-13T18:03:50.706" v="176" actId="478"/>
          <ac:spMkLst>
            <pc:docMk/>
            <pc:sldMk cId="0" sldId="265"/>
            <ac:spMk id="7" creationId="{00000000-0000-0000-0000-000000000000}"/>
          </ac:spMkLst>
        </pc:spChg>
        <pc:spChg chg="del">
          <ac:chgData name="Pragyan Maharana" userId="573d829603a50322" providerId="LiveId" clId="{03E338C6-0853-406B-A6D7-1D565A5AF161}" dt="2026-02-13T18:04:11.733" v="179" actId="478"/>
          <ac:spMkLst>
            <pc:docMk/>
            <pc:sldMk cId="0" sldId="265"/>
            <ac:spMk id="8" creationId="{00000000-0000-0000-0000-000000000000}"/>
          </ac:spMkLst>
        </pc:spChg>
        <pc:spChg chg="add mod">
          <ac:chgData name="Pragyan Maharana" userId="573d829603a50322" providerId="LiveId" clId="{03E338C6-0853-406B-A6D7-1D565A5AF161}" dt="2026-02-13T18:18:54.943" v="429" actId="113"/>
          <ac:spMkLst>
            <pc:docMk/>
            <pc:sldMk cId="0" sldId="265"/>
            <ac:spMk id="14" creationId="{A56BF470-61F8-1A6B-D9F7-B54B1BE640A3}"/>
          </ac:spMkLst>
        </pc:spChg>
        <pc:spChg chg="add mod">
          <ac:chgData name="Pragyan Maharana" userId="573d829603a50322" providerId="LiveId" clId="{03E338C6-0853-406B-A6D7-1D565A5AF161}" dt="2026-02-13T18:17:34.197" v="419" actId="207"/>
          <ac:spMkLst>
            <pc:docMk/>
            <pc:sldMk cId="0" sldId="265"/>
            <ac:spMk id="15" creationId="{6CB2B634-9526-C766-3A02-6A860E6A7ECB}"/>
          </ac:spMkLst>
        </pc:spChg>
        <pc:spChg chg="add mod">
          <ac:chgData name="Pragyan Maharana" userId="573d829603a50322" providerId="LiveId" clId="{03E338C6-0853-406B-A6D7-1D565A5AF161}" dt="2026-02-13T18:18:40.534" v="426" actId="113"/>
          <ac:spMkLst>
            <pc:docMk/>
            <pc:sldMk cId="0" sldId="265"/>
            <ac:spMk id="16" creationId="{19EA2A8D-ECA9-5428-4A3A-21F0CABB078F}"/>
          </ac:spMkLst>
        </pc:spChg>
        <pc:spChg chg="add mod">
          <ac:chgData name="Pragyan Maharana" userId="573d829603a50322" providerId="LiveId" clId="{03E338C6-0853-406B-A6D7-1D565A5AF161}" dt="2026-02-13T18:17:44.402" v="422" actId="207"/>
          <ac:spMkLst>
            <pc:docMk/>
            <pc:sldMk cId="0" sldId="265"/>
            <ac:spMk id="17" creationId="{8296B4DB-FB12-1DAA-0717-0C43CFAA6141}"/>
          </ac:spMkLst>
        </pc:spChg>
        <pc:spChg chg="add mod">
          <ac:chgData name="Pragyan Maharana" userId="573d829603a50322" providerId="LiveId" clId="{03E338C6-0853-406B-A6D7-1D565A5AF161}" dt="2026-02-13T18:18:51.568" v="428" actId="113"/>
          <ac:spMkLst>
            <pc:docMk/>
            <pc:sldMk cId="0" sldId="265"/>
            <ac:spMk id="18" creationId="{F2F68C1F-6F21-BADD-0520-006739A0F687}"/>
          </ac:spMkLst>
        </pc:spChg>
        <pc:spChg chg="add mod">
          <ac:chgData name="Pragyan Maharana" userId="573d829603a50322" providerId="LiveId" clId="{03E338C6-0853-406B-A6D7-1D565A5AF161}" dt="2026-02-13T18:17:37.852" v="420" actId="207"/>
          <ac:spMkLst>
            <pc:docMk/>
            <pc:sldMk cId="0" sldId="265"/>
            <ac:spMk id="19" creationId="{0A3284E3-FB82-8BC9-69FA-8D1A6ABA0665}"/>
          </ac:spMkLst>
        </pc:spChg>
        <pc:spChg chg="add mod">
          <ac:chgData name="Pragyan Maharana" userId="573d829603a50322" providerId="LiveId" clId="{03E338C6-0853-406B-A6D7-1D565A5AF161}" dt="2026-02-13T18:18:59.148" v="430" actId="113"/>
          <ac:spMkLst>
            <pc:docMk/>
            <pc:sldMk cId="0" sldId="265"/>
            <ac:spMk id="20" creationId="{76D7479A-11E2-168F-8115-AC871DE7A7CF}"/>
          </ac:spMkLst>
        </pc:spChg>
        <pc:spChg chg="add mod">
          <ac:chgData name="Pragyan Maharana" userId="573d829603a50322" providerId="LiveId" clId="{03E338C6-0853-406B-A6D7-1D565A5AF161}" dt="2026-02-13T18:17:30.609" v="418" actId="207"/>
          <ac:spMkLst>
            <pc:docMk/>
            <pc:sldMk cId="0" sldId="265"/>
            <ac:spMk id="21" creationId="{930E57C1-2684-0FA6-9501-60838EF7F89B}"/>
          </ac:spMkLst>
        </pc:spChg>
        <pc:spChg chg="add mod">
          <ac:chgData name="Pragyan Maharana" userId="573d829603a50322" providerId="LiveId" clId="{03E338C6-0853-406B-A6D7-1D565A5AF161}" dt="2026-02-13T18:18:45.925" v="427" actId="113"/>
          <ac:spMkLst>
            <pc:docMk/>
            <pc:sldMk cId="0" sldId="265"/>
            <ac:spMk id="22" creationId="{FBE21D25-AC50-EAE2-23C3-5391E81794EA}"/>
          </ac:spMkLst>
        </pc:spChg>
        <pc:spChg chg="add mod">
          <ac:chgData name="Pragyan Maharana" userId="573d829603a50322" providerId="LiveId" clId="{03E338C6-0853-406B-A6D7-1D565A5AF161}" dt="2026-02-13T18:17:41.258" v="421" actId="207"/>
          <ac:spMkLst>
            <pc:docMk/>
            <pc:sldMk cId="0" sldId="265"/>
            <ac:spMk id="23" creationId="{9F8B6DDC-0747-DE50-9EFB-99A008B5C89A}"/>
          </ac:spMkLst>
        </pc:spChg>
        <pc:grpChg chg="mod">
          <ac:chgData name="Pragyan Maharana" userId="573d829603a50322" providerId="LiveId" clId="{03E338C6-0853-406B-A6D7-1D565A5AF161}" dt="2026-02-13T18:17:41.258" v="421" actId="207"/>
          <ac:grpSpMkLst>
            <pc:docMk/>
            <pc:sldMk cId="0" sldId="265"/>
            <ac:grpSpMk id="9" creationId="{4367E72F-0B35-194A-661A-622A81D53889}"/>
          </ac:grpSpMkLst>
        </pc:grpChg>
        <pc:grpChg chg="mod">
          <ac:chgData name="Pragyan Maharana" userId="573d829603a50322" providerId="LiveId" clId="{03E338C6-0853-406B-A6D7-1D565A5AF161}" dt="2026-02-13T18:17:30.609" v="418" actId="207"/>
          <ac:grpSpMkLst>
            <pc:docMk/>
            <pc:sldMk cId="0" sldId="265"/>
            <ac:grpSpMk id="10" creationId="{D4564F84-97C8-15D6-A167-64313718D821}"/>
          </ac:grpSpMkLst>
        </pc:grpChg>
        <pc:grpChg chg="mod">
          <ac:chgData name="Pragyan Maharana" userId="573d829603a50322" providerId="LiveId" clId="{03E338C6-0853-406B-A6D7-1D565A5AF161}" dt="2026-02-13T18:17:37.852" v="420" actId="207"/>
          <ac:grpSpMkLst>
            <pc:docMk/>
            <pc:sldMk cId="0" sldId="265"/>
            <ac:grpSpMk id="11" creationId="{6E3796EB-29C3-1B6E-5C17-D58081315E75}"/>
          </ac:grpSpMkLst>
        </pc:grpChg>
        <pc:grpChg chg="mod">
          <ac:chgData name="Pragyan Maharana" userId="573d829603a50322" providerId="LiveId" clId="{03E338C6-0853-406B-A6D7-1D565A5AF161}" dt="2026-02-13T18:17:44.402" v="422" actId="207"/>
          <ac:grpSpMkLst>
            <pc:docMk/>
            <pc:sldMk cId="0" sldId="265"/>
            <ac:grpSpMk id="12" creationId="{67A52CC9-CEE2-DE84-76CC-2C47C8CE18A1}"/>
          </ac:grpSpMkLst>
        </pc:grpChg>
        <pc:grpChg chg="mod">
          <ac:chgData name="Pragyan Maharana" userId="573d829603a50322" providerId="LiveId" clId="{03E338C6-0853-406B-A6D7-1D565A5AF161}" dt="2026-02-13T18:17:34.197" v="419" actId="207"/>
          <ac:grpSpMkLst>
            <pc:docMk/>
            <pc:sldMk cId="0" sldId="265"/>
            <ac:grpSpMk id="13" creationId="{E4E52B27-03FB-2DD1-F01F-EFA448FDE637}"/>
          </ac:grpSpMkLst>
        </pc:grpChg>
        <pc:graphicFrameChg chg="add mod modGraphic">
          <ac:chgData name="Pragyan Maharana" userId="573d829603a50322" providerId="LiveId" clId="{03E338C6-0853-406B-A6D7-1D565A5AF161}" dt="2026-02-13T18:17:54.264" v="423" actId="14100"/>
          <ac:graphicFrameMkLst>
            <pc:docMk/>
            <pc:sldMk cId="0" sldId="265"/>
            <ac:graphicFrameMk id="24" creationId="{78290618-E51B-1DC8-0707-94FB59100694}"/>
          </ac:graphicFrameMkLst>
        </pc:graphicFrameChg>
      </pc:sldChg>
      <pc:sldChg chg="del">
        <pc:chgData name="Pragyan Maharana" userId="573d829603a50322" providerId="LiveId" clId="{03E338C6-0853-406B-A6D7-1D565A5AF161}" dt="2026-02-14T13:11:53.998" v="1758" actId="47"/>
        <pc:sldMkLst>
          <pc:docMk/>
          <pc:sldMk cId="0" sldId="266"/>
        </pc:sldMkLst>
      </pc:sldChg>
      <pc:sldChg chg="delSp modSp mod ord">
        <pc:chgData name="Pragyan Maharana" userId="573d829603a50322" providerId="LiveId" clId="{03E338C6-0853-406B-A6D7-1D565A5AF161}" dt="2026-02-14T09:32:15.875" v="516" actId="403"/>
        <pc:sldMkLst>
          <pc:docMk/>
          <pc:sldMk cId="0" sldId="267"/>
        </pc:sldMkLst>
        <pc:spChg chg="mod">
          <ac:chgData name="Pragyan Maharana" userId="573d829603a50322" providerId="LiveId" clId="{03E338C6-0853-406B-A6D7-1D565A5AF161}" dt="2026-02-14T09:31:20.814" v="487" actId="20577"/>
          <ac:spMkLst>
            <pc:docMk/>
            <pc:sldMk cId="0" sldId="267"/>
            <ac:spMk id="3" creationId="{00000000-0000-0000-0000-000000000000}"/>
          </ac:spMkLst>
        </pc:spChg>
        <pc:spChg chg="mod">
          <ac:chgData name="Pragyan Maharana" userId="573d829603a50322" providerId="LiveId" clId="{03E338C6-0853-406B-A6D7-1D565A5AF161}" dt="2026-02-14T09:32:15.875" v="516" actId="403"/>
          <ac:spMkLst>
            <pc:docMk/>
            <pc:sldMk cId="0" sldId="267"/>
            <ac:spMk id="4" creationId="{00000000-0000-0000-0000-000000000000}"/>
          </ac:spMkLst>
        </pc:spChg>
        <pc:spChg chg="del">
          <ac:chgData name="Pragyan Maharana" userId="573d829603a50322" providerId="LiveId" clId="{03E338C6-0853-406B-A6D7-1D565A5AF161}" dt="2026-02-14T09:31:54.478" v="510" actId="478"/>
          <ac:spMkLst>
            <pc:docMk/>
            <pc:sldMk cId="0" sldId="267"/>
            <ac:spMk id="5" creationId="{00000000-0000-0000-0000-000000000000}"/>
          </ac:spMkLst>
        </pc:spChg>
        <pc:spChg chg="del">
          <ac:chgData name="Pragyan Maharana" userId="573d829603a50322" providerId="LiveId" clId="{03E338C6-0853-406B-A6D7-1D565A5AF161}" dt="2026-02-14T09:31:45.495" v="509" actId="478"/>
          <ac:spMkLst>
            <pc:docMk/>
            <pc:sldMk cId="0" sldId="267"/>
            <ac:spMk id="6" creationId="{00000000-0000-0000-0000-000000000000}"/>
          </ac:spMkLst>
        </pc:spChg>
        <pc:spChg chg="del">
          <ac:chgData name="Pragyan Maharana" userId="573d829603a50322" providerId="LiveId" clId="{03E338C6-0853-406B-A6D7-1D565A5AF161}" dt="2026-02-14T09:31:54.478" v="510" actId="478"/>
          <ac:spMkLst>
            <pc:docMk/>
            <pc:sldMk cId="0" sldId="267"/>
            <ac:spMk id="7" creationId="{00000000-0000-0000-0000-000000000000}"/>
          </ac:spMkLst>
        </pc:spChg>
      </pc:sldChg>
      <pc:sldChg chg="addSp delSp modSp mod ord">
        <pc:chgData name="Pragyan Maharana" userId="573d829603a50322" providerId="LiveId" clId="{03E338C6-0853-406B-A6D7-1D565A5AF161}" dt="2026-02-13T17:59:32.549" v="165" actId="166"/>
        <pc:sldMkLst>
          <pc:docMk/>
          <pc:sldMk cId="0" sldId="268"/>
        </pc:sldMkLst>
        <pc:spChg chg="mod ord">
          <ac:chgData name="Pragyan Maharana" userId="573d829603a50322" providerId="LiveId" clId="{03E338C6-0853-406B-A6D7-1D565A5AF161}" dt="2026-02-13T17:59:32.549" v="165" actId="166"/>
          <ac:spMkLst>
            <pc:docMk/>
            <pc:sldMk cId="0" sldId="268"/>
            <ac:spMk id="2" creationId="{00000000-0000-0000-0000-000000000000}"/>
          </ac:spMkLst>
        </pc:spChg>
        <pc:spChg chg="mod">
          <ac:chgData name="Pragyan Maharana" userId="573d829603a50322" providerId="LiveId" clId="{03E338C6-0853-406B-A6D7-1D565A5AF161}" dt="2026-02-13T17:56:43.003" v="154" actId="20577"/>
          <ac:spMkLst>
            <pc:docMk/>
            <pc:sldMk cId="0" sldId="268"/>
            <ac:spMk id="3" creationId="{00000000-0000-0000-0000-000000000000}"/>
          </ac:spMkLst>
        </pc:spChg>
        <pc:spChg chg="del">
          <ac:chgData name="Pragyan Maharana" userId="573d829603a50322" providerId="LiveId" clId="{03E338C6-0853-406B-A6D7-1D565A5AF161}" dt="2026-02-13T17:58:47.264" v="155" actId="478"/>
          <ac:spMkLst>
            <pc:docMk/>
            <pc:sldMk cId="0" sldId="268"/>
            <ac:spMk id="4" creationId="{00000000-0000-0000-0000-000000000000}"/>
          </ac:spMkLst>
        </pc:spChg>
        <pc:spChg chg="del">
          <ac:chgData name="Pragyan Maharana" userId="573d829603a50322" providerId="LiveId" clId="{03E338C6-0853-406B-A6D7-1D565A5AF161}" dt="2026-02-13T17:56:14.085" v="141" actId="478"/>
          <ac:spMkLst>
            <pc:docMk/>
            <pc:sldMk cId="0" sldId="268"/>
            <ac:spMk id="6" creationId="{00000000-0000-0000-0000-000000000000}"/>
          </ac:spMkLst>
        </pc:spChg>
        <pc:spChg chg="del">
          <ac:chgData name="Pragyan Maharana" userId="573d829603a50322" providerId="LiveId" clId="{03E338C6-0853-406B-A6D7-1D565A5AF161}" dt="2026-02-13T17:59:12.981" v="162" actId="478"/>
          <ac:spMkLst>
            <pc:docMk/>
            <pc:sldMk cId="0" sldId="268"/>
            <ac:spMk id="7" creationId="{00000000-0000-0000-0000-000000000000}"/>
          </ac:spMkLst>
        </pc:spChg>
        <pc:spChg chg="del">
          <ac:chgData name="Pragyan Maharana" userId="573d829603a50322" providerId="LiveId" clId="{03E338C6-0853-406B-A6D7-1D565A5AF161}" dt="2026-02-13T17:56:14.085" v="141" actId="478"/>
          <ac:spMkLst>
            <pc:docMk/>
            <pc:sldMk cId="0" sldId="268"/>
            <ac:spMk id="8" creationId="{00000000-0000-0000-0000-000000000000}"/>
          </ac:spMkLst>
        </pc:spChg>
        <pc:picChg chg="add mod">
          <ac:chgData name="Pragyan Maharana" userId="573d829603a50322" providerId="LiveId" clId="{03E338C6-0853-406B-A6D7-1D565A5AF161}" dt="2026-02-13T17:59:25.302" v="164" actId="14100"/>
          <ac:picMkLst>
            <pc:docMk/>
            <pc:sldMk cId="0" sldId="268"/>
            <ac:picMk id="10" creationId="{673395B1-0572-B394-494D-806778283548}"/>
          </ac:picMkLst>
        </pc:picChg>
      </pc:sldChg>
      <pc:sldChg chg="del">
        <pc:chgData name="Pragyan Maharana" userId="573d829603a50322" providerId="LiveId" clId="{03E338C6-0853-406B-A6D7-1D565A5AF161}" dt="2026-02-14T13:11:53.998" v="1758" actId="47"/>
        <pc:sldMkLst>
          <pc:docMk/>
          <pc:sldMk cId="0" sldId="269"/>
        </pc:sldMkLst>
      </pc:sldChg>
      <pc:sldChg chg="delSp modSp mod">
        <pc:chgData name="Pragyan Maharana" userId="573d829603a50322" providerId="LiveId" clId="{03E338C6-0853-406B-A6D7-1D565A5AF161}" dt="2026-02-14T13:27:01.978" v="1904"/>
        <pc:sldMkLst>
          <pc:docMk/>
          <pc:sldMk cId="0" sldId="270"/>
        </pc:sldMkLst>
        <pc:spChg chg="del mod">
          <ac:chgData name="Pragyan Maharana" userId="573d829603a50322" providerId="LiveId" clId="{03E338C6-0853-406B-A6D7-1D565A5AF161}" dt="2026-02-14T13:26:42.585" v="1887" actId="478"/>
          <ac:spMkLst>
            <pc:docMk/>
            <pc:sldMk cId="0" sldId="270"/>
            <ac:spMk id="3" creationId="{00000000-0000-0000-0000-000000000000}"/>
          </ac:spMkLst>
        </pc:spChg>
        <pc:spChg chg="del">
          <ac:chgData name="Pragyan Maharana" userId="573d829603a50322" providerId="LiveId" clId="{03E338C6-0853-406B-A6D7-1D565A5AF161}" dt="2026-02-14T13:27:01.972" v="1902" actId="478"/>
          <ac:spMkLst>
            <pc:docMk/>
            <pc:sldMk cId="0" sldId="270"/>
            <ac:spMk id="5" creationId="{00000000-0000-0000-0000-000000000000}"/>
          </ac:spMkLst>
        </pc:spChg>
        <pc:spChg chg="del mod">
          <ac:chgData name="Pragyan Maharana" userId="573d829603a50322" providerId="LiveId" clId="{03E338C6-0853-406B-A6D7-1D565A5AF161}" dt="2026-02-14T13:27:01.978" v="1904"/>
          <ac:spMkLst>
            <pc:docMk/>
            <pc:sldMk cId="0" sldId="270"/>
            <ac:spMk id="6" creationId="{00000000-0000-0000-0000-000000000000}"/>
          </ac:spMkLst>
        </pc:spChg>
        <pc:spChg chg="mod">
          <ac:chgData name="Pragyan Maharana" userId="573d829603a50322" providerId="LiveId" clId="{03E338C6-0853-406B-A6D7-1D565A5AF161}" dt="2026-02-14T13:27:00.377" v="1901" actId="1076"/>
          <ac:spMkLst>
            <pc:docMk/>
            <pc:sldMk cId="0" sldId="270"/>
            <ac:spMk id="7" creationId="{00000000-0000-0000-0000-000000000000}"/>
          </ac:spMkLst>
        </pc:spChg>
        <pc:spChg chg="del">
          <ac:chgData name="Pragyan Maharana" userId="573d829603a50322" providerId="LiveId" clId="{03E338C6-0853-406B-A6D7-1D565A5AF161}" dt="2026-02-14T13:26:45.831" v="1888" actId="478"/>
          <ac:spMkLst>
            <pc:docMk/>
            <pc:sldMk cId="0" sldId="270"/>
            <ac:spMk id="8" creationId="{00000000-0000-0000-0000-000000000000}"/>
          </ac:spMkLst>
        </pc:spChg>
        <pc:spChg chg="del">
          <ac:chgData name="Pragyan Maharana" userId="573d829603a50322" providerId="LiveId" clId="{03E338C6-0853-406B-A6D7-1D565A5AF161}" dt="2026-02-14T13:26:41.593" v="1886" actId="478"/>
          <ac:spMkLst>
            <pc:docMk/>
            <pc:sldMk cId="0" sldId="270"/>
            <ac:spMk id="9" creationId="{00000000-0000-0000-0000-000000000000}"/>
          </ac:spMkLst>
        </pc:spChg>
      </pc:sldChg>
      <pc:sldChg chg="addSp delSp modSp add mod">
        <pc:chgData name="Pragyan Maharana" userId="573d829603a50322" providerId="LiveId" clId="{03E338C6-0853-406B-A6D7-1D565A5AF161}" dt="2026-02-14T09:55:38.125" v="1082" actId="20577"/>
        <pc:sldMkLst>
          <pc:docMk/>
          <pc:sldMk cId="2713776603" sldId="271"/>
        </pc:sldMkLst>
        <pc:spChg chg="add mod">
          <ac:chgData name="Pragyan Maharana" userId="573d829603a50322" providerId="LiveId" clId="{03E338C6-0853-406B-A6D7-1D565A5AF161}" dt="2026-02-14T09:55:38.125" v="1082" actId="20577"/>
          <ac:spMkLst>
            <pc:docMk/>
            <pc:sldMk cId="2713776603" sldId="271"/>
            <ac:spMk id="4" creationId="{733598B0-F3F6-02BF-3104-5E90CF47D251}"/>
          </ac:spMkLst>
        </pc:spChg>
        <pc:spChg chg="mod">
          <ac:chgData name="Pragyan Maharana" userId="573d829603a50322" providerId="LiveId" clId="{03E338C6-0853-406B-A6D7-1D565A5AF161}" dt="2026-02-14T09:44:07.890" v="682" actId="1076"/>
          <ac:spMkLst>
            <pc:docMk/>
            <pc:sldMk cId="2713776603" sldId="271"/>
            <ac:spMk id="5" creationId="{C419DB24-CDD0-8E6A-6B65-4B15BE9FE140}"/>
          </ac:spMkLst>
        </pc:spChg>
        <pc:graphicFrameChg chg="add mod">
          <ac:chgData name="Pragyan Maharana" userId="573d829603a50322" providerId="LiveId" clId="{03E338C6-0853-406B-A6D7-1D565A5AF161}" dt="2026-02-14T09:51:10.071" v="806" actId="14100"/>
          <ac:graphicFrameMkLst>
            <pc:docMk/>
            <pc:sldMk cId="2713776603" sldId="271"/>
            <ac:graphicFrameMk id="3" creationId="{310A730E-0D9F-A3A5-FE1E-34C657577C45}"/>
          </ac:graphicFrameMkLst>
        </pc:graphicFrameChg>
        <pc:graphicFrameChg chg="del">
          <ac:chgData name="Pragyan Maharana" userId="573d829603a50322" providerId="LiveId" clId="{03E338C6-0853-406B-A6D7-1D565A5AF161}" dt="2026-02-14T09:44:15.779" v="683" actId="478"/>
          <ac:graphicFrameMkLst>
            <pc:docMk/>
            <pc:sldMk cId="2713776603" sldId="271"/>
            <ac:graphicFrameMk id="9" creationId="{4B81CD2B-EAD9-B744-3C6C-8AC33513EE55}"/>
          </ac:graphicFrameMkLst>
        </pc:graphicFrameChg>
      </pc:sldChg>
      <pc:sldChg chg="addSp delSp modSp add mod">
        <pc:chgData name="Pragyan Maharana" userId="573d829603a50322" providerId="LiveId" clId="{03E338C6-0853-406B-A6D7-1D565A5AF161}" dt="2026-02-14T13:56:51.498" v="2022" actId="113"/>
        <pc:sldMkLst>
          <pc:docMk/>
          <pc:sldMk cId="1718394598" sldId="272"/>
        </pc:sldMkLst>
        <pc:spChg chg="mod">
          <ac:chgData name="Pragyan Maharana" userId="573d829603a50322" providerId="LiveId" clId="{03E338C6-0853-406B-A6D7-1D565A5AF161}" dt="2026-02-14T09:57:03.083" v="1095" actId="2710"/>
          <ac:spMkLst>
            <pc:docMk/>
            <pc:sldMk cId="1718394598" sldId="272"/>
            <ac:spMk id="5" creationId="{3C08B70D-7F51-F8FC-0F8D-562244BD8AF6}"/>
          </ac:spMkLst>
        </pc:spChg>
        <pc:graphicFrameChg chg="add mod">
          <ac:chgData name="Pragyan Maharana" userId="573d829603a50322" providerId="LiveId" clId="{03E338C6-0853-406B-A6D7-1D565A5AF161}" dt="2026-02-14T09:56:56.254" v="1094"/>
          <ac:graphicFrameMkLst>
            <pc:docMk/>
            <pc:sldMk cId="1718394598" sldId="272"/>
            <ac:graphicFrameMk id="3" creationId="{73D03211-0155-9F55-ECE0-61827175E45B}"/>
          </ac:graphicFrameMkLst>
        </pc:graphicFrameChg>
        <pc:graphicFrameChg chg="add mod modGraphic">
          <ac:chgData name="Pragyan Maharana" userId="573d829603a50322" providerId="LiveId" clId="{03E338C6-0853-406B-A6D7-1D565A5AF161}" dt="2026-02-14T13:56:51.498" v="2022" actId="113"/>
          <ac:graphicFrameMkLst>
            <pc:docMk/>
            <pc:sldMk cId="1718394598" sldId="272"/>
            <ac:graphicFrameMk id="4" creationId="{5BAD9541-1ABF-A79A-5F55-DE37369F5AC6}"/>
          </ac:graphicFrameMkLst>
        </pc:graphicFrameChg>
        <pc:graphicFrameChg chg="del">
          <ac:chgData name="Pragyan Maharana" userId="573d829603a50322" providerId="LiveId" clId="{03E338C6-0853-406B-A6D7-1D565A5AF161}" dt="2026-02-14T09:56:13.823" v="1083" actId="478"/>
          <ac:graphicFrameMkLst>
            <pc:docMk/>
            <pc:sldMk cId="1718394598" sldId="272"/>
            <ac:graphicFrameMk id="9" creationId="{CF827E12-8B7B-0D17-F5BA-D141B05C1BF9}"/>
          </ac:graphicFrameMkLst>
        </pc:graphicFrameChg>
      </pc:sldChg>
      <pc:sldChg chg="addSp delSp modSp add mod">
        <pc:chgData name="Pragyan Maharana" userId="573d829603a50322" providerId="LiveId" clId="{03E338C6-0853-406B-A6D7-1D565A5AF161}" dt="2026-02-14T13:57:09.488" v="2026" actId="2165"/>
        <pc:sldMkLst>
          <pc:docMk/>
          <pc:sldMk cId="531922849" sldId="273"/>
        </pc:sldMkLst>
        <pc:spChg chg="mod">
          <ac:chgData name="Pragyan Maharana" userId="573d829603a50322" providerId="LiveId" clId="{03E338C6-0853-406B-A6D7-1D565A5AF161}" dt="2026-02-14T09:57:33.997" v="1098" actId="2710"/>
          <ac:spMkLst>
            <pc:docMk/>
            <pc:sldMk cId="531922849" sldId="273"/>
            <ac:spMk id="5" creationId="{1563BBF8-F7DF-15B5-A4E5-190ADDD929D8}"/>
          </ac:spMkLst>
        </pc:spChg>
        <pc:graphicFrameChg chg="add mod">
          <ac:chgData name="Pragyan Maharana" userId="573d829603a50322" providerId="LiveId" clId="{03E338C6-0853-406B-A6D7-1D565A5AF161}" dt="2026-02-14T09:58:58.165" v="1108" actId="403"/>
          <ac:graphicFrameMkLst>
            <pc:docMk/>
            <pc:sldMk cId="531922849" sldId="273"/>
            <ac:graphicFrameMk id="3" creationId="{CE2CC26F-D434-07DE-B3D5-C47724A2F54B}"/>
          </ac:graphicFrameMkLst>
        </pc:graphicFrameChg>
        <pc:graphicFrameChg chg="add mod modGraphic">
          <ac:chgData name="Pragyan Maharana" userId="573d829603a50322" providerId="LiveId" clId="{03E338C6-0853-406B-A6D7-1D565A5AF161}" dt="2026-02-14T13:57:09.488" v="2026" actId="2165"/>
          <ac:graphicFrameMkLst>
            <pc:docMk/>
            <pc:sldMk cId="531922849" sldId="273"/>
            <ac:graphicFrameMk id="4" creationId="{F4F1EA72-A25D-3028-0F86-6DB8632448E5}"/>
          </ac:graphicFrameMkLst>
        </pc:graphicFrameChg>
        <pc:graphicFrameChg chg="del">
          <ac:chgData name="Pragyan Maharana" userId="573d829603a50322" providerId="LiveId" clId="{03E338C6-0853-406B-A6D7-1D565A5AF161}" dt="2026-02-14T09:57:14.423" v="1096" actId="478"/>
          <ac:graphicFrameMkLst>
            <pc:docMk/>
            <pc:sldMk cId="531922849" sldId="273"/>
            <ac:graphicFrameMk id="9" creationId="{1558F126-FB2E-F09D-D6DC-109FE4626F38}"/>
          </ac:graphicFrameMkLst>
        </pc:graphicFrameChg>
      </pc:sldChg>
      <pc:sldChg chg="addSp delSp modSp add mod">
        <pc:chgData name="Pragyan Maharana" userId="573d829603a50322" providerId="LiveId" clId="{03E338C6-0853-406B-A6D7-1D565A5AF161}" dt="2026-02-14T10:15:19.325" v="1188" actId="14100"/>
        <pc:sldMkLst>
          <pc:docMk/>
          <pc:sldMk cId="4206566825" sldId="274"/>
        </pc:sldMkLst>
        <pc:spChg chg="add del">
          <ac:chgData name="Pragyan Maharana" userId="573d829603a50322" providerId="LiveId" clId="{03E338C6-0853-406B-A6D7-1D565A5AF161}" dt="2026-02-14T10:11:02.178" v="1113" actId="478"/>
          <ac:spMkLst>
            <pc:docMk/>
            <pc:sldMk cId="4206566825" sldId="274"/>
            <ac:spMk id="4" creationId="{2ADA26D4-A915-6D72-8F51-3D9616960F8F}"/>
          </ac:spMkLst>
        </pc:spChg>
        <pc:spChg chg="mod">
          <ac:chgData name="Pragyan Maharana" userId="573d829603a50322" providerId="LiveId" clId="{03E338C6-0853-406B-A6D7-1D565A5AF161}" dt="2026-02-14T09:59:32.172" v="1111" actId="2710"/>
          <ac:spMkLst>
            <pc:docMk/>
            <pc:sldMk cId="4206566825" sldId="274"/>
            <ac:spMk id="5" creationId="{04FC3DBD-CC08-EDC5-C248-B9E934A2408F}"/>
          </ac:spMkLst>
        </pc:spChg>
        <pc:graphicFrameChg chg="add mod">
          <ac:chgData name="Pragyan Maharana" userId="573d829603a50322" providerId="LiveId" clId="{03E338C6-0853-406B-A6D7-1D565A5AF161}" dt="2026-02-14T10:12:51.637" v="1138" actId="1076"/>
          <ac:graphicFrameMkLst>
            <pc:docMk/>
            <pc:sldMk cId="4206566825" sldId="274"/>
            <ac:graphicFrameMk id="6" creationId="{7C00CFE8-ACB4-E2DC-C4B4-386B23739410}"/>
          </ac:graphicFrameMkLst>
        </pc:graphicFrameChg>
        <pc:graphicFrameChg chg="add mod">
          <ac:chgData name="Pragyan Maharana" userId="573d829603a50322" providerId="LiveId" clId="{03E338C6-0853-406B-A6D7-1D565A5AF161}" dt="2026-02-14T10:13:02.044" v="1144" actId="403"/>
          <ac:graphicFrameMkLst>
            <pc:docMk/>
            <pc:sldMk cId="4206566825" sldId="274"/>
            <ac:graphicFrameMk id="7" creationId="{6EEF638C-981B-9B3E-C340-E03F3AEB2857}"/>
          </ac:graphicFrameMkLst>
        </pc:graphicFrameChg>
        <pc:graphicFrameChg chg="add mod modGraphic">
          <ac:chgData name="Pragyan Maharana" userId="573d829603a50322" providerId="LiveId" clId="{03E338C6-0853-406B-A6D7-1D565A5AF161}" dt="2026-02-14T10:15:19.325" v="1188" actId="14100"/>
          <ac:graphicFrameMkLst>
            <pc:docMk/>
            <pc:sldMk cId="4206566825" sldId="274"/>
            <ac:graphicFrameMk id="8" creationId="{038793EA-F6FA-B3DC-9127-55A9F836DC6E}"/>
          </ac:graphicFrameMkLst>
        </pc:graphicFrameChg>
        <pc:graphicFrameChg chg="del">
          <ac:chgData name="Pragyan Maharana" userId="573d829603a50322" providerId="LiveId" clId="{03E338C6-0853-406B-A6D7-1D565A5AF161}" dt="2026-02-14T09:59:17.374" v="1109" actId="478"/>
          <ac:graphicFrameMkLst>
            <pc:docMk/>
            <pc:sldMk cId="4206566825" sldId="274"/>
            <ac:graphicFrameMk id="9" creationId="{A9A88F82-A4F4-C7E7-6B55-3F61D28DC29B}"/>
          </ac:graphicFrameMkLst>
        </pc:graphicFrameChg>
      </pc:sldChg>
      <pc:sldChg chg="addSp delSp modSp add mod">
        <pc:chgData name="Pragyan Maharana" userId="573d829603a50322" providerId="LiveId" clId="{03E338C6-0853-406B-A6D7-1D565A5AF161}" dt="2026-02-14T13:57:50.707" v="2030" actId="113"/>
        <pc:sldMkLst>
          <pc:docMk/>
          <pc:sldMk cId="2359761125" sldId="275"/>
        </pc:sldMkLst>
        <pc:spChg chg="mod">
          <ac:chgData name="Pragyan Maharana" userId="573d829603a50322" providerId="LiveId" clId="{03E338C6-0853-406B-A6D7-1D565A5AF161}" dt="2026-02-14T10:16:04.028" v="1190" actId="2710"/>
          <ac:spMkLst>
            <pc:docMk/>
            <pc:sldMk cId="2359761125" sldId="275"/>
            <ac:spMk id="5" creationId="{FA76974F-A400-EA81-2DB0-0C4003B3484D}"/>
          </ac:spMkLst>
        </pc:spChg>
        <pc:graphicFrameChg chg="add mod">
          <ac:chgData name="Pragyan Maharana" userId="573d829603a50322" providerId="LiveId" clId="{03E338C6-0853-406B-A6D7-1D565A5AF161}" dt="2026-02-14T10:20:36.761" v="1211" actId="20577"/>
          <ac:graphicFrameMkLst>
            <pc:docMk/>
            <pc:sldMk cId="2359761125" sldId="275"/>
            <ac:graphicFrameMk id="3" creationId="{1B1ECD79-38CA-1375-1239-CC51A6E19A83}"/>
          </ac:graphicFrameMkLst>
        </pc:graphicFrameChg>
        <pc:graphicFrameChg chg="add mod modGraphic">
          <ac:chgData name="Pragyan Maharana" userId="573d829603a50322" providerId="LiveId" clId="{03E338C6-0853-406B-A6D7-1D565A5AF161}" dt="2026-02-14T13:57:50.707" v="2030" actId="113"/>
          <ac:graphicFrameMkLst>
            <pc:docMk/>
            <pc:sldMk cId="2359761125" sldId="275"/>
            <ac:graphicFrameMk id="4" creationId="{0267982D-A096-F54B-68F1-BF5D65FEC91A}"/>
          </ac:graphicFrameMkLst>
        </pc:graphicFrameChg>
        <pc:graphicFrameChg chg="del">
          <ac:chgData name="Pragyan Maharana" userId="573d829603a50322" providerId="LiveId" clId="{03E338C6-0853-406B-A6D7-1D565A5AF161}" dt="2026-02-14T10:19:46.152" v="1193" actId="478"/>
          <ac:graphicFrameMkLst>
            <pc:docMk/>
            <pc:sldMk cId="2359761125" sldId="275"/>
            <ac:graphicFrameMk id="9" creationId="{EA5C56DE-ED78-9378-BBDF-D4E96D35B339}"/>
          </ac:graphicFrameMkLst>
        </pc:graphicFrameChg>
      </pc:sldChg>
      <pc:sldChg chg="addSp delSp modSp add mod">
        <pc:chgData name="Pragyan Maharana" userId="573d829603a50322" providerId="LiveId" clId="{03E338C6-0853-406B-A6D7-1D565A5AF161}" dt="2026-02-14T13:58:13.364" v="2034" actId="113"/>
        <pc:sldMkLst>
          <pc:docMk/>
          <pc:sldMk cId="152015937" sldId="276"/>
        </pc:sldMkLst>
        <pc:spChg chg="mod">
          <ac:chgData name="Pragyan Maharana" userId="573d829603a50322" providerId="LiveId" clId="{03E338C6-0853-406B-A6D7-1D565A5AF161}" dt="2026-02-14T10:21:50.632" v="1215" actId="2710"/>
          <ac:spMkLst>
            <pc:docMk/>
            <pc:sldMk cId="152015937" sldId="276"/>
            <ac:spMk id="5" creationId="{1A4441A1-1A03-CE4A-35FE-2ADE863343CA}"/>
          </ac:spMkLst>
        </pc:spChg>
        <pc:graphicFrameChg chg="add mod">
          <ac:chgData name="Pragyan Maharana" userId="573d829603a50322" providerId="LiveId" clId="{03E338C6-0853-406B-A6D7-1D565A5AF161}" dt="2026-02-14T10:21:27.396" v="1212"/>
          <ac:graphicFrameMkLst>
            <pc:docMk/>
            <pc:sldMk cId="152015937" sldId="276"/>
            <ac:graphicFrameMk id="3" creationId="{0F51AA6E-5B8F-F1E1-9BEA-CD1846F57CD5}"/>
          </ac:graphicFrameMkLst>
        </pc:graphicFrameChg>
        <pc:graphicFrameChg chg="add mod">
          <ac:chgData name="Pragyan Maharana" userId="573d829603a50322" providerId="LiveId" clId="{03E338C6-0853-406B-A6D7-1D565A5AF161}" dt="2026-02-14T10:21:34.972" v="1213"/>
          <ac:graphicFrameMkLst>
            <pc:docMk/>
            <pc:sldMk cId="152015937" sldId="276"/>
            <ac:graphicFrameMk id="4" creationId="{8A15481D-92EE-DD87-16B6-5697C8B8E2D0}"/>
          </ac:graphicFrameMkLst>
        </pc:graphicFrameChg>
        <pc:graphicFrameChg chg="add mod">
          <ac:chgData name="Pragyan Maharana" userId="573d829603a50322" providerId="LiveId" clId="{03E338C6-0853-406B-A6D7-1D565A5AF161}" dt="2026-02-14T10:22:29.789" v="1228" actId="403"/>
          <ac:graphicFrameMkLst>
            <pc:docMk/>
            <pc:sldMk cId="152015937" sldId="276"/>
            <ac:graphicFrameMk id="6" creationId="{6633D5B1-A6F5-1070-FB3E-0A97611DB492}"/>
          </ac:graphicFrameMkLst>
        </pc:graphicFrameChg>
        <pc:graphicFrameChg chg="add mod modGraphic">
          <ac:chgData name="Pragyan Maharana" userId="573d829603a50322" providerId="LiveId" clId="{03E338C6-0853-406B-A6D7-1D565A5AF161}" dt="2026-02-14T13:58:13.364" v="2034" actId="113"/>
          <ac:graphicFrameMkLst>
            <pc:docMk/>
            <pc:sldMk cId="152015937" sldId="276"/>
            <ac:graphicFrameMk id="7" creationId="{AACF0EA7-D44D-4AF2-1E93-FE0A82BC7F22}"/>
          </ac:graphicFrameMkLst>
        </pc:graphicFrameChg>
        <pc:graphicFrameChg chg="del">
          <ac:chgData name="Pragyan Maharana" userId="573d829603a50322" providerId="LiveId" clId="{03E338C6-0853-406B-A6D7-1D565A5AF161}" dt="2026-02-14T10:21:57.572" v="1216" actId="478"/>
          <ac:graphicFrameMkLst>
            <pc:docMk/>
            <pc:sldMk cId="152015937" sldId="276"/>
            <ac:graphicFrameMk id="9" creationId="{F8ACF2D7-A186-559B-8990-D5483D354286}"/>
          </ac:graphicFrameMkLst>
        </pc:graphicFrameChg>
      </pc:sldChg>
      <pc:sldChg chg="addSp delSp modSp add mod">
        <pc:chgData name="Pragyan Maharana" userId="573d829603a50322" providerId="LiveId" clId="{03E338C6-0853-406B-A6D7-1D565A5AF161}" dt="2026-02-14T10:30:48.936" v="1282" actId="14100"/>
        <pc:sldMkLst>
          <pc:docMk/>
          <pc:sldMk cId="2373408703" sldId="277"/>
        </pc:sldMkLst>
        <pc:spChg chg="mod">
          <ac:chgData name="Pragyan Maharana" userId="573d829603a50322" providerId="LiveId" clId="{03E338C6-0853-406B-A6D7-1D565A5AF161}" dt="2026-02-14T10:23:10.083" v="1230" actId="2710"/>
          <ac:spMkLst>
            <pc:docMk/>
            <pc:sldMk cId="2373408703" sldId="277"/>
            <ac:spMk id="5" creationId="{E8717856-AD94-BC7B-A64A-FFF80492256E}"/>
          </ac:spMkLst>
        </pc:spChg>
        <pc:graphicFrameChg chg="add mod">
          <ac:chgData name="Pragyan Maharana" userId="573d829603a50322" providerId="LiveId" clId="{03E338C6-0853-406B-A6D7-1D565A5AF161}" dt="2026-02-14T10:27:58.440" v="1242" actId="403"/>
          <ac:graphicFrameMkLst>
            <pc:docMk/>
            <pc:sldMk cId="2373408703" sldId="277"/>
            <ac:graphicFrameMk id="3" creationId="{908D4464-B647-4E6F-D02A-4C7390957E0A}"/>
          </ac:graphicFrameMkLst>
        </pc:graphicFrameChg>
        <pc:graphicFrameChg chg="add mod modGraphic">
          <ac:chgData name="Pragyan Maharana" userId="573d829603a50322" providerId="LiveId" clId="{03E338C6-0853-406B-A6D7-1D565A5AF161}" dt="2026-02-14T10:30:48.936" v="1282" actId="14100"/>
          <ac:graphicFrameMkLst>
            <pc:docMk/>
            <pc:sldMk cId="2373408703" sldId="277"/>
            <ac:graphicFrameMk id="4" creationId="{AE02D03F-7214-210F-8B97-592FC18D7F9F}"/>
          </ac:graphicFrameMkLst>
        </pc:graphicFrameChg>
        <pc:graphicFrameChg chg="del">
          <ac:chgData name="Pragyan Maharana" userId="573d829603a50322" providerId="LiveId" clId="{03E338C6-0853-406B-A6D7-1D565A5AF161}" dt="2026-02-14T10:23:17.444" v="1231" actId="478"/>
          <ac:graphicFrameMkLst>
            <pc:docMk/>
            <pc:sldMk cId="2373408703" sldId="277"/>
            <ac:graphicFrameMk id="9" creationId="{CF47931A-B9BA-B8A4-8C1B-9B150BDB2EEF}"/>
          </ac:graphicFrameMkLst>
        </pc:graphicFrameChg>
      </pc:sldChg>
      <pc:sldChg chg="addSp delSp modSp add mod">
        <pc:chgData name="Pragyan Maharana" userId="573d829603a50322" providerId="LiveId" clId="{03E338C6-0853-406B-A6D7-1D565A5AF161}" dt="2026-02-14T10:36:39.753" v="1326" actId="2165"/>
        <pc:sldMkLst>
          <pc:docMk/>
          <pc:sldMk cId="4122781530" sldId="278"/>
        </pc:sldMkLst>
        <pc:spChg chg="mod">
          <ac:chgData name="Pragyan Maharana" userId="573d829603a50322" providerId="LiveId" clId="{03E338C6-0853-406B-A6D7-1D565A5AF161}" dt="2026-02-14T10:31:44.692" v="1285" actId="2710"/>
          <ac:spMkLst>
            <pc:docMk/>
            <pc:sldMk cId="4122781530" sldId="278"/>
            <ac:spMk id="5" creationId="{CF23009F-304C-5F98-1CEC-87AA70C0F055}"/>
          </ac:spMkLst>
        </pc:spChg>
        <pc:graphicFrameChg chg="add mod">
          <ac:chgData name="Pragyan Maharana" userId="573d829603a50322" providerId="LiveId" clId="{03E338C6-0853-406B-A6D7-1D565A5AF161}" dt="2026-02-14T10:33:54.023" v="1317" actId="207"/>
          <ac:graphicFrameMkLst>
            <pc:docMk/>
            <pc:sldMk cId="4122781530" sldId="278"/>
            <ac:graphicFrameMk id="3" creationId="{9A730702-441D-9744-7886-CE77DAD05998}"/>
          </ac:graphicFrameMkLst>
        </pc:graphicFrameChg>
        <pc:graphicFrameChg chg="add mod modGraphic">
          <ac:chgData name="Pragyan Maharana" userId="573d829603a50322" providerId="LiveId" clId="{03E338C6-0853-406B-A6D7-1D565A5AF161}" dt="2026-02-14T10:36:39.753" v="1326" actId="2165"/>
          <ac:graphicFrameMkLst>
            <pc:docMk/>
            <pc:sldMk cId="4122781530" sldId="278"/>
            <ac:graphicFrameMk id="4" creationId="{D8A3652A-2B59-354F-FF63-224768162CA1}"/>
          </ac:graphicFrameMkLst>
        </pc:graphicFrameChg>
        <pc:graphicFrameChg chg="del">
          <ac:chgData name="Pragyan Maharana" userId="573d829603a50322" providerId="LiveId" clId="{03E338C6-0853-406B-A6D7-1D565A5AF161}" dt="2026-02-14T10:31:08.518" v="1283" actId="478"/>
          <ac:graphicFrameMkLst>
            <pc:docMk/>
            <pc:sldMk cId="4122781530" sldId="278"/>
            <ac:graphicFrameMk id="9" creationId="{8A5DE53E-4B07-13C4-06D1-B27842239974}"/>
          </ac:graphicFrameMkLst>
        </pc:graphicFrameChg>
      </pc:sldChg>
      <pc:sldChg chg="addSp delSp modSp add mod">
        <pc:chgData name="Pragyan Maharana" userId="573d829603a50322" providerId="LiveId" clId="{03E338C6-0853-406B-A6D7-1D565A5AF161}" dt="2026-02-14T10:40:37.829" v="1352" actId="313"/>
        <pc:sldMkLst>
          <pc:docMk/>
          <pc:sldMk cId="2591393387" sldId="279"/>
        </pc:sldMkLst>
        <pc:spChg chg="mod">
          <ac:chgData name="Pragyan Maharana" userId="573d829603a50322" providerId="LiveId" clId="{03E338C6-0853-406B-A6D7-1D565A5AF161}" dt="2026-02-14T10:37:13.159" v="1328" actId="2710"/>
          <ac:spMkLst>
            <pc:docMk/>
            <pc:sldMk cId="2591393387" sldId="279"/>
            <ac:spMk id="5" creationId="{466EEA45-87CA-B4B7-C4F4-F82F170437EE}"/>
          </ac:spMkLst>
        </pc:spChg>
        <pc:graphicFrameChg chg="add mod">
          <ac:chgData name="Pragyan Maharana" userId="573d829603a50322" providerId="LiveId" clId="{03E338C6-0853-406B-A6D7-1D565A5AF161}" dt="2026-02-14T10:37:48.753" v="1340" actId="403"/>
          <ac:graphicFrameMkLst>
            <pc:docMk/>
            <pc:sldMk cId="2591393387" sldId="279"/>
            <ac:graphicFrameMk id="3" creationId="{F344CDFC-9AC7-824E-8A1D-24E919FD6015}"/>
          </ac:graphicFrameMkLst>
        </pc:graphicFrameChg>
        <pc:graphicFrameChg chg="add mod modGraphic">
          <ac:chgData name="Pragyan Maharana" userId="573d829603a50322" providerId="LiveId" clId="{03E338C6-0853-406B-A6D7-1D565A5AF161}" dt="2026-02-14T10:40:37.829" v="1352" actId="313"/>
          <ac:graphicFrameMkLst>
            <pc:docMk/>
            <pc:sldMk cId="2591393387" sldId="279"/>
            <ac:graphicFrameMk id="4" creationId="{F389D710-27B9-92CE-96CF-CDACECAF65FC}"/>
          </ac:graphicFrameMkLst>
        </pc:graphicFrameChg>
        <pc:graphicFrameChg chg="del">
          <ac:chgData name="Pragyan Maharana" userId="573d829603a50322" providerId="LiveId" clId="{03E338C6-0853-406B-A6D7-1D565A5AF161}" dt="2026-02-14T10:37:18.994" v="1329" actId="478"/>
          <ac:graphicFrameMkLst>
            <pc:docMk/>
            <pc:sldMk cId="2591393387" sldId="279"/>
            <ac:graphicFrameMk id="9" creationId="{3290D191-20B6-4368-9490-8F229487495D}"/>
          </ac:graphicFrameMkLst>
        </pc:graphicFrameChg>
      </pc:sldChg>
      <pc:sldChg chg="addSp delSp modSp add mod">
        <pc:chgData name="Pragyan Maharana" userId="573d829603a50322" providerId="LiveId" clId="{03E338C6-0853-406B-A6D7-1D565A5AF161}" dt="2026-02-14T10:46:03.865" v="1428" actId="20577"/>
        <pc:sldMkLst>
          <pc:docMk/>
          <pc:sldMk cId="1562412941" sldId="280"/>
        </pc:sldMkLst>
        <pc:spChg chg="mod">
          <ac:chgData name="Pragyan Maharana" userId="573d829603a50322" providerId="LiveId" clId="{03E338C6-0853-406B-A6D7-1D565A5AF161}" dt="2026-02-14T10:41:22.238" v="1356" actId="2710"/>
          <ac:spMkLst>
            <pc:docMk/>
            <pc:sldMk cId="1562412941" sldId="280"/>
            <ac:spMk id="5" creationId="{6511A98E-8269-920F-8437-69CFDF384FF9}"/>
          </ac:spMkLst>
        </pc:spChg>
        <pc:graphicFrameChg chg="add mod">
          <ac:chgData name="Pragyan Maharana" userId="573d829603a50322" providerId="LiveId" clId="{03E338C6-0853-406B-A6D7-1D565A5AF161}" dt="2026-02-14T10:41:02.394" v="1353"/>
          <ac:graphicFrameMkLst>
            <pc:docMk/>
            <pc:sldMk cId="1562412941" sldId="280"/>
            <ac:graphicFrameMk id="3" creationId="{81A19D6D-ED6F-ADF4-0DAF-99F64D09E414}"/>
          </ac:graphicFrameMkLst>
        </pc:graphicFrameChg>
        <pc:graphicFrameChg chg="add mod">
          <ac:chgData name="Pragyan Maharana" userId="573d829603a50322" providerId="LiveId" clId="{03E338C6-0853-406B-A6D7-1D565A5AF161}" dt="2026-02-14T10:41:07.929" v="1354"/>
          <ac:graphicFrameMkLst>
            <pc:docMk/>
            <pc:sldMk cId="1562412941" sldId="280"/>
            <ac:graphicFrameMk id="4" creationId="{8A67AE6D-504C-ACB7-0726-3181966BA8E0}"/>
          </ac:graphicFrameMkLst>
        </pc:graphicFrameChg>
        <pc:graphicFrameChg chg="add mod modGraphic">
          <ac:chgData name="Pragyan Maharana" userId="573d829603a50322" providerId="LiveId" clId="{03E338C6-0853-406B-A6D7-1D565A5AF161}" dt="2026-02-14T10:41:56.792" v="1378" actId="403"/>
          <ac:graphicFrameMkLst>
            <pc:docMk/>
            <pc:sldMk cId="1562412941" sldId="280"/>
            <ac:graphicFrameMk id="6" creationId="{6C3B6C87-DAFF-C774-A073-ADB4A0E0C655}"/>
          </ac:graphicFrameMkLst>
        </pc:graphicFrameChg>
        <pc:graphicFrameChg chg="add mod modGraphic">
          <ac:chgData name="Pragyan Maharana" userId="573d829603a50322" providerId="LiveId" clId="{03E338C6-0853-406B-A6D7-1D565A5AF161}" dt="2026-02-14T10:46:03.865" v="1428" actId="20577"/>
          <ac:graphicFrameMkLst>
            <pc:docMk/>
            <pc:sldMk cId="1562412941" sldId="280"/>
            <ac:graphicFrameMk id="7" creationId="{48D07336-680E-D339-B58B-F0A4F040A5BC}"/>
          </ac:graphicFrameMkLst>
        </pc:graphicFrameChg>
        <pc:graphicFrameChg chg="del">
          <ac:chgData name="Pragyan Maharana" userId="573d829603a50322" providerId="LiveId" clId="{03E338C6-0853-406B-A6D7-1D565A5AF161}" dt="2026-02-14T10:41:32.417" v="1357" actId="478"/>
          <ac:graphicFrameMkLst>
            <pc:docMk/>
            <pc:sldMk cId="1562412941" sldId="280"/>
            <ac:graphicFrameMk id="9" creationId="{98B85E0E-0192-C54C-E3F0-4EFF59725A73}"/>
          </ac:graphicFrameMkLst>
        </pc:graphicFrameChg>
      </pc:sldChg>
      <pc:sldChg chg="addSp delSp modSp add mod">
        <pc:chgData name="Pragyan Maharana" userId="573d829603a50322" providerId="LiveId" clId="{03E338C6-0853-406B-A6D7-1D565A5AF161}" dt="2026-02-14T10:48:19.298" v="1469" actId="20577"/>
        <pc:sldMkLst>
          <pc:docMk/>
          <pc:sldMk cId="229666572" sldId="281"/>
        </pc:sldMkLst>
        <pc:spChg chg="mod">
          <ac:chgData name="Pragyan Maharana" userId="573d829603a50322" providerId="LiveId" clId="{03E338C6-0853-406B-A6D7-1D565A5AF161}" dt="2026-02-14T10:46:30.994" v="1430" actId="2710"/>
          <ac:spMkLst>
            <pc:docMk/>
            <pc:sldMk cId="229666572" sldId="281"/>
            <ac:spMk id="5" creationId="{96F4C54C-FA8C-1073-4BCE-7E40C18A2F5D}"/>
          </ac:spMkLst>
        </pc:spChg>
        <pc:graphicFrameChg chg="add mod modGraphic">
          <ac:chgData name="Pragyan Maharana" userId="573d829603a50322" providerId="LiveId" clId="{03E338C6-0853-406B-A6D7-1D565A5AF161}" dt="2026-02-14T10:48:19.298" v="1469" actId="20577"/>
          <ac:graphicFrameMkLst>
            <pc:docMk/>
            <pc:sldMk cId="229666572" sldId="281"/>
            <ac:graphicFrameMk id="3" creationId="{126C002C-0B43-24DD-BE02-AA7D2F05A1B2}"/>
          </ac:graphicFrameMkLst>
        </pc:graphicFrameChg>
        <pc:graphicFrameChg chg="add mod modGraphic">
          <ac:chgData name="Pragyan Maharana" userId="573d829603a50322" providerId="LiveId" clId="{03E338C6-0853-406B-A6D7-1D565A5AF161}" dt="2026-02-14T10:47:11.478" v="1449" actId="404"/>
          <ac:graphicFrameMkLst>
            <pc:docMk/>
            <pc:sldMk cId="229666572" sldId="281"/>
            <ac:graphicFrameMk id="4" creationId="{1C9027D5-D5F5-44E8-8484-6336A4CB967D}"/>
          </ac:graphicFrameMkLst>
        </pc:graphicFrameChg>
        <pc:graphicFrameChg chg="del">
          <ac:chgData name="Pragyan Maharana" userId="573d829603a50322" providerId="LiveId" clId="{03E338C6-0853-406B-A6D7-1D565A5AF161}" dt="2026-02-14T10:43:02.331" v="1382" actId="478"/>
          <ac:graphicFrameMkLst>
            <pc:docMk/>
            <pc:sldMk cId="229666572" sldId="281"/>
            <ac:graphicFrameMk id="9" creationId="{AF0CB473-8B1D-2136-52B0-65D47CA2D590}"/>
          </ac:graphicFrameMkLst>
        </pc:graphicFrameChg>
      </pc:sldChg>
      <pc:sldChg chg="addSp delSp modSp add mod">
        <pc:chgData name="Pragyan Maharana" userId="573d829603a50322" providerId="LiveId" clId="{03E338C6-0853-406B-A6D7-1D565A5AF161}" dt="2026-02-14T10:58:33.465" v="1535" actId="14100"/>
        <pc:sldMkLst>
          <pc:docMk/>
          <pc:sldMk cId="2293716792" sldId="282"/>
        </pc:sldMkLst>
        <pc:spChg chg="mod">
          <ac:chgData name="Pragyan Maharana" userId="573d829603a50322" providerId="LiveId" clId="{03E338C6-0853-406B-A6D7-1D565A5AF161}" dt="2026-02-14T10:48:51.880" v="1471" actId="2710"/>
          <ac:spMkLst>
            <pc:docMk/>
            <pc:sldMk cId="2293716792" sldId="282"/>
            <ac:spMk id="5" creationId="{2BECF2A0-59D6-86E0-E0A2-43BCB6134FE5}"/>
          </ac:spMkLst>
        </pc:spChg>
        <pc:graphicFrameChg chg="add mod modGraphic">
          <ac:chgData name="Pragyan Maharana" userId="573d829603a50322" providerId="LiveId" clId="{03E338C6-0853-406B-A6D7-1D565A5AF161}" dt="2026-02-14T10:58:33.465" v="1535" actId="14100"/>
          <ac:graphicFrameMkLst>
            <pc:docMk/>
            <pc:sldMk cId="2293716792" sldId="282"/>
            <ac:graphicFrameMk id="3" creationId="{6BFB6FE1-D300-272B-6877-A2DE0BBC42B1}"/>
          </ac:graphicFrameMkLst>
        </pc:graphicFrameChg>
        <pc:graphicFrameChg chg="add mod">
          <ac:chgData name="Pragyan Maharana" userId="573d829603a50322" providerId="LiveId" clId="{03E338C6-0853-406B-A6D7-1D565A5AF161}" dt="2026-02-14T10:55:11.474" v="1493"/>
          <ac:graphicFrameMkLst>
            <pc:docMk/>
            <pc:sldMk cId="2293716792" sldId="282"/>
            <ac:graphicFrameMk id="4" creationId="{B2FEFDE7-9380-3463-FBD8-D3D4F297B6FE}"/>
          </ac:graphicFrameMkLst>
        </pc:graphicFrameChg>
        <pc:graphicFrameChg chg="add del mod">
          <ac:chgData name="Pragyan Maharana" userId="573d829603a50322" providerId="LiveId" clId="{03E338C6-0853-406B-A6D7-1D565A5AF161}" dt="2026-02-14T10:57:15.681" v="1519" actId="403"/>
          <ac:graphicFrameMkLst>
            <pc:docMk/>
            <pc:sldMk cId="2293716792" sldId="282"/>
            <ac:graphicFrameMk id="6" creationId="{4C12D7E2-E4C5-B3AF-B25A-9A281EF72BA3}"/>
          </ac:graphicFrameMkLst>
        </pc:graphicFrameChg>
        <pc:graphicFrameChg chg="del">
          <ac:chgData name="Pragyan Maharana" userId="573d829603a50322" providerId="LiveId" clId="{03E338C6-0853-406B-A6D7-1D565A5AF161}" dt="2026-02-14T10:43:09.603" v="1384" actId="478"/>
          <ac:graphicFrameMkLst>
            <pc:docMk/>
            <pc:sldMk cId="2293716792" sldId="282"/>
            <ac:graphicFrameMk id="9" creationId="{591A6CD6-6228-86D2-541C-C737579DCFD5}"/>
          </ac:graphicFrameMkLst>
        </pc:graphicFrameChg>
      </pc:sldChg>
      <pc:sldChg chg="addSp delSp modSp add mod">
        <pc:chgData name="Pragyan Maharana" userId="573d829603a50322" providerId="LiveId" clId="{03E338C6-0853-406B-A6D7-1D565A5AF161}" dt="2026-02-14T11:00:26.555" v="1556" actId="14100"/>
        <pc:sldMkLst>
          <pc:docMk/>
          <pc:sldMk cId="331226295" sldId="283"/>
        </pc:sldMkLst>
        <pc:spChg chg="mod">
          <ac:chgData name="Pragyan Maharana" userId="573d829603a50322" providerId="LiveId" clId="{03E338C6-0853-406B-A6D7-1D565A5AF161}" dt="2026-02-14T10:59:04.279" v="1537" actId="2710"/>
          <ac:spMkLst>
            <pc:docMk/>
            <pc:sldMk cId="331226295" sldId="283"/>
            <ac:spMk id="5" creationId="{754F99D2-8D91-4221-CE04-C23940013D06}"/>
          </ac:spMkLst>
        </pc:spChg>
        <pc:graphicFrameChg chg="add mod modGraphic">
          <ac:chgData name="Pragyan Maharana" userId="573d829603a50322" providerId="LiveId" clId="{03E338C6-0853-406B-A6D7-1D565A5AF161}" dt="2026-02-14T11:00:23.356" v="1555" actId="1076"/>
          <ac:graphicFrameMkLst>
            <pc:docMk/>
            <pc:sldMk cId="331226295" sldId="283"/>
            <ac:graphicFrameMk id="3" creationId="{4F77738C-2599-001E-7999-08BDA7DF9C6D}"/>
          </ac:graphicFrameMkLst>
        </pc:graphicFrameChg>
        <pc:graphicFrameChg chg="add mod">
          <ac:chgData name="Pragyan Maharana" userId="573d829603a50322" providerId="LiveId" clId="{03E338C6-0853-406B-A6D7-1D565A5AF161}" dt="2026-02-14T11:00:26.555" v="1556" actId="14100"/>
          <ac:graphicFrameMkLst>
            <pc:docMk/>
            <pc:sldMk cId="331226295" sldId="283"/>
            <ac:graphicFrameMk id="4" creationId="{65FD5642-8D37-CDF3-9F49-232D3C7A13CF}"/>
          </ac:graphicFrameMkLst>
        </pc:graphicFrameChg>
        <pc:graphicFrameChg chg="del">
          <ac:chgData name="Pragyan Maharana" userId="573d829603a50322" providerId="LiveId" clId="{03E338C6-0853-406B-A6D7-1D565A5AF161}" dt="2026-02-14T10:43:15.479" v="1386" actId="478"/>
          <ac:graphicFrameMkLst>
            <pc:docMk/>
            <pc:sldMk cId="331226295" sldId="283"/>
            <ac:graphicFrameMk id="9" creationId="{06825C48-9E76-05A5-82D6-B680019A3413}"/>
          </ac:graphicFrameMkLst>
        </pc:graphicFrameChg>
      </pc:sldChg>
      <pc:sldChg chg="addSp delSp modSp add mod">
        <pc:chgData name="Pragyan Maharana" userId="573d829603a50322" providerId="LiveId" clId="{03E338C6-0853-406B-A6D7-1D565A5AF161}" dt="2026-02-14T12:30:39.148" v="1597" actId="14100"/>
        <pc:sldMkLst>
          <pc:docMk/>
          <pc:sldMk cId="4095060807" sldId="284"/>
        </pc:sldMkLst>
        <pc:spChg chg="mod">
          <ac:chgData name="Pragyan Maharana" userId="573d829603a50322" providerId="LiveId" clId="{03E338C6-0853-406B-A6D7-1D565A5AF161}" dt="2026-02-14T12:28:26.111" v="1558" actId="2710"/>
          <ac:spMkLst>
            <pc:docMk/>
            <pc:sldMk cId="4095060807" sldId="284"/>
            <ac:spMk id="5" creationId="{7BAD5C11-DAF7-50E7-5FCA-9A339830D3F1}"/>
          </ac:spMkLst>
        </pc:spChg>
        <pc:graphicFrameChg chg="add mod modGraphic">
          <ac:chgData name="Pragyan Maharana" userId="573d829603a50322" providerId="LiveId" clId="{03E338C6-0853-406B-A6D7-1D565A5AF161}" dt="2026-02-14T12:30:39.148" v="1597" actId="14100"/>
          <ac:graphicFrameMkLst>
            <pc:docMk/>
            <pc:sldMk cId="4095060807" sldId="284"/>
            <ac:graphicFrameMk id="3" creationId="{07D00F1B-47C6-75AA-7CC8-84050828A5D6}"/>
          </ac:graphicFrameMkLst>
        </pc:graphicFrameChg>
        <pc:graphicFrameChg chg="add mod modGraphic">
          <ac:chgData name="Pragyan Maharana" userId="573d829603a50322" providerId="LiveId" clId="{03E338C6-0853-406B-A6D7-1D565A5AF161}" dt="2026-02-14T12:28:59.206" v="1564" actId="403"/>
          <ac:graphicFrameMkLst>
            <pc:docMk/>
            <pc:sldMk cId="4095060807" sldId="284"/>
            <ac:graphicFrameMk id="4" creationId="{19DD0C3D-512E-0C1D-21F5-ECA4201E648D}"/>
          </ac:graphicFrameMkLst>
        </pc:graphicFrameChg>
        <pc:graphicFrameChg chg="del">
          <ac:chgData name="Pragyan Maharana" userId="573d829603a50322" providerId="LiveId" clId="{03E338C6-0853-406B-A6D7-1D565A5AF161}" dt="2026-02-14T10:43:21.440" v="1388" actId="478"/>
          <ac:graphicFrameMkLst>
            <pc:docMk/>
            <pc:sldMk cId="4095060807" sldId="284"/>
            <ac:graphicFrameMk id="9" creationId="{A1FD38EF-2B8C-208D-235C-DCE046134D46}"/>
          </ac:graphicFrameMkLst>
        </pc:graphicFrameChg>
      </pc:sldChg>
      <pc:sldChg chg="addSp delSp modSp add mod">
        <pc:chgData name="Pragyan Maharana" userId="573d829603a50322" providerId="LiveId" clId="{03E338C6-0853-406B-A6D7-1D565A5AF161}" dt="2026-02-14T13:27:09.485" v="1905" actId="478"/>
        <pc:sldMkLst>
          <pc:docMk/>
          <pc:sldMk cId="2369442789" sldId="285"/>
        </pc:sldMkLst>
        <pc:spChg chg="del">
          <ac:chgData name="Pragyan Maharana" userId="573d829603a50322" providerId="LiveId" clId="{03E338C6-0853-406B-A6D7-1D565A5AF161}" dt="2026-02-14T13:27:09.485" v="1905" actId="478"/>
          <ac:spMkLst>
            <pc:docMk/>
            <pc:sldMk cId="2369442789" sldId="285"/>
            <ac:spMk id="5" creationId="{9309533B-6342-8483-5A8F-C0BC05AFE1B5}"/>
          </ac:spMkLst>
        </pc:spChg>
        <pc:graphicFrameChg chg="add del mod">
          <ac:chgData name="Pragyan Maharana" userId="573d829603a50322" providerId="LiveId" clId="{03E338C6-0853-406B-A6D7-1D565A5AF161}" dt="2026-02-14T13:04:46.511" v="1711" actId="478"/>
          <ac:graphicFrameMkLst>
            <pc:docMk/>
            <pc:sldMk cId="2369442789" sldId="285"/>
            <ac:graphicFrameMk id="3" creationId="{E8988D7D-0C9D-C777-ED64-9FB8B329C811}"/>
          </ac:graphicFrameMkLst>
        </pc:graphicFrameChg>
        <pc:graphicFrameChg chg="del">
          <ac:chgData name="Pragyan Maharana" userId="573d829603a50322" providerId="LiveId" clId="{03E338C6-0853-406B-A6D7-1D565A5AF161}" dt="2026-02-14T10:43:26.452" v="1390" actId="478"/>
          <ac:graphicFrameMkLst>
            <pc:docMk/>
            <pc:sldMk cId="2369442789" sldId="285"/>
            <ac:graphicFrameMk id="9" creationId="{5F73CA41-FA28-7946-239E-3BB3B4309D18}"/>
          </ac:graphicFrameMkLst>
        </pc:graphicFrameChg>
        <pc:picChg chg="add mod">
          <ac:chgData name="Pragyan Maharana" userId="573d829603a50322" providerId="LiveId" clId="{03E338C6-0853-406B-A6D7-1D565A5AF161}" dt="2026-02-14T13:05:00.696" v="1714" actId="1076"/>
          <ac:picMkLst>
            <pc:docMk/>
            <pc:sldMk cId="2369442789" sldId="285"/>
            <ac:picMk id="6" creationId="{F3E596E7-88B7-9FD0-5BAD-857AFCFACE14}"/>
          </ac:picMkLst>
        </pc:picChg>
      </pc:sldChg>
      <pc:sldChg chg="add del">
        <pc:chgData name="Pragyan Maharana" userId="573d829603a50322" providerId="LiveId" clId="{03E338C6-0853-406B-A6D7-1D565A5AF161}" dt="2026-02-14T13:11:53.998" v="1758" actId="47"/>
        <pc:sldMkLst>
          <pc:docMk/>
          <pc:sldMk cId="413812402" sldId="286"/>
        </pc:sldMkLst>
      </pc:sldChg>
      <pc:sldChg chg="add del">
        <pc:chgData name="Pragyan Maharana" userId="573d829603a50322" providerId="LiveId" clId="{03E338C6-0853-406B-A6D7-1D565A5AF161}" dt="2026-02-14T13:11:53.998" v="1758" actId="47"/>
        <pc:sldMkLst>
          <pc:docMk/>
          <pc:sldMk cId="2977147075" sldId="287"/>
        </pc:sldMkLst>
      </pc:sldChg>
      <pc:sldChg chg="add del">
        <pc:chgData name="Pragyan Maharana" userId="573d829603a50322" providerId="LiveId" clId="{03E338C6-0853-406B-A6D7-1D565A5AF161}" dt="2026-02-14T09:47:07.105" v="786"/>
        <pc:sldMkLst>
          <pc:docMk/>
          <pc:sldMk cId="185285079" sldId="288"/>
        </pc:sldMkLst>
      </pc:sldChg>
      <pc:sldChg chg="addSp delSp modSp add mod">
        <pc:chgData name="Pragyan Maharana" userId="573d829603a50322" providerId="LiveId" clId="{03E338C6-0853-406B-A6D7-1D565A5AF161}" dt="2026-02-14T13:17:12.575" v="1796" actId="20577"/>
        <pc:sldMkLst>
          <pc:docMk/>
          <pc:sldMk cId="2756913047" sldId="288"/>
        </pc:sldMkLst>
        <pc:spChg chg="mod">
          <ac:chgData name="Pragyan Maharana" userId="573d829603a50322" providerId="LiveId" clId="{03E338C6-0853-406B-A6D7-1D565A5AF161}" dt="2026-02-14T13:05:43.082" v="1717" actId="2710"/>
          <ac:spMkLst>
            <pc:docMk/>
            <pc:sldMk cId="2756913047" sldId="288"/>
            <ac:spMk id="5" creationId="{F8D69FA5-5443-BA3E-E523-9E1A7B2D365B}"/>
          </ac:spMkLst>
        </pc:spChg>
        <pc:spChg chg="mod">
          <ac:chgData name="Pragyan Maharana" userId="573d829603a50322" providerId="LiveId" clId="{03E338C6-0853-406B-A6D7-1D565A5AF161}" dt="2026-02-14T13:17:12.575" v="1796" actId="20577"/>
          <ac:spMkLst>
            <pc:docMk/>
            <pc:sldMk cId="2756913047" sldId="288"/>
            <ac:spMk id="10" creationId="{9796C713-3724-8C62-2E53-1806C4D5765A}"/>
          </ac:spMkLst>
        </pc:spChg>
        <pc:graphicFrameChg chg="del">
          <ac:chgData name="Pragyan Maharana" userId="573d829603a50322" providerId="LiveId" clId="{03E338C6-0853-406B-A6D7-1D565A5AF161}" dt="2026-02-14T12:36:59.430" v="1624" actId="478"/>
          <ac:graphicFrameMkLst>
            <pc:docMk/>
            <pc:sldMk cId="2756913047" sldId="288"/>
            <ac:graphicFrameMk id="11" creationId="{5F63B249-55EC-B6D1-7DD1-729517E47582}"/>
          </ac:graphicFrameMkLst>
        </pc:graphicFrameChg>
        <pc:picChg chg="add mod">
          <ac:chgData name="Pragyan Maharana" userId="573d829603a50322" providerId="LiveId" clId="{03E338C6-0853-406B-A6D7-1D565A5AF161}" dt="2026-02-14T12:45:39.824" v="1628" actId="14100"/>
          <ac:picMkLst>
            <pc:docMk/>
            <pc:sldMk cId="2756913047" sldId="288"/>
            <ac:picMk id="4" creationId="{23CA0EF8-24C5-C385-301D-F0314FC1CE22}"/>
          </ac:picMkLst>
        </pc:picChg>
        <pc:picChg chg="add del mod">
          <ac:chgData name="Pragyan Maharana" userId="573d829603a50322" providerId="LiveId" clId="{03E338C6-0853-406B-A6D7-1D565A5AF161}" dt="2026-02-14T13:15:24.293" v="1771" actId="478"/>
          <ac:picMkLst>
            <pc:docMk/>
            <pc:sldMk cId="2756913047" sldId="288"/>
            <ac:picMk id="7" creationId="{F9F9EFF4-935F-3715-3221-E3257252AB8D}"/>
          </ac:picMkLst>
        </pc:picChg>
        <pc:cxnChg chg="del">
          <ac:chgData name="Pragyan Maharana" userId="573d829603a50322" providerId="LiveId" clId="{03E338C6-0853-406B-A6D7-1D565A5AF161}" dt="2026-02-14T12:37:03.917" v="1625" actId="478"/>
          <ac:cxnSpMkLst>
            <pc:docMk/>
            <pc:sldMk cId="2756913047" sldId="288"/>
            <ac:cxnSpMk id="13" creationId="{39B37572-ADDB-429A-D6AF-F65FE1E2800C}"/>
          </ac:cxnSpMkLst>
        </pc:cxnChg>
      </pc:sldChg>
      <pc:sldChg chg="addSp delSp modSp add mod">
        <pc:chgData name="Pragyan Maharana" userId="573d829603a50322" providerId="LiveId" clId="{03E338C6-0853-406B-A6D7-1D565A5AF161}" dt="2026-02-14T13:16:02.729" v="1791"/>
        <pc:sldMkLst>
          <pc:docMk/>
          <pc:sldMk cId="1294831029" sldId="289"/>
        </pc:sldMkLst>
        <pc:spChg chg="del">
          <ac:chgData name="Pragyan Maharana" userId="573d829603a50322" providerId="LiveId" clId="{03E338C6-0853-406B-A6D7-1D565A5AF161}" dt="2026-02-14T13:16:01.900" v="1790" actId="478"/>
          <ac:spMkLst>
            <pc:docMk/>
            <pc:sldMk cId="1294831029" sldId="289"/>
            <ac:spMk id="4" creationId="{84EA088F-5574-A444-A00B-F59A5D80A2F8}"/>
          </ac:spMkLst>
        </pc:spChg>
        <pc:spChg chg="mod">
          <ac:chgData name="Pragyan Maharana" userId="573d829603a50322" providerId="LiveId" clId="{03E338C6-0853-406B-A6D7-1D565A5AF161}" dt="2026-02-14T13:06:24.925" v="1723" actId="20577"/>
          <ac:spMkLst>
            <pc:docMk/>
            <pc:sldMk cId="1294831029" sldId="289"/>
            <ac:spMk id="5" creationId="{EBC56A5E-07BD-BCC2-E3CE-D3F08ABE7101}"/>
          </ac:spMkLst>
        </pc:spChg>
        <pc:spChg chg="add mod">
          <ac:chgData name="Pragyan Maharana" userId="573d829603a50322" providerId="LiveId" clId="{03E338C6-0853-406B-A6D7-1D565A5AF161}" dt="2026-02-14T13:16:02.729" v="1791"/>
          <ac:spMkLst>
            <pc:docMk/>
            <pc:sldMk cId="1294831029" sldId="289"/>
            <ac:spMk id="8" creationId="{EF250F70-86DC-A39B-FF62-A1958730F40E}"/>
          </ac:spMkLst>
        </pc:spChg>
        <pc:graphicFrameChg chg="del">
          <ac:chgData name="Pragyan Maharana" userId="573d829603a50322" providerId="LiveId" clId="{03E338C6-0853-406B-A6D7-1D565A5AF161}" dt="2026-02-14T12:45:44.996" v="1629" actId="478"/>
          <ac:graphicFrameMkLst>
            <pc:docMk/>
            <pc:sldMk cId="1294831029" sldId="289"/>
            <ac:graphicFrameMk id="3" creationId="{183F963F-4613-AF4A-235C-EC605B00F449}"/>
          </ac:graphicFrameMkLst>
        </pc:graphicFrameChg>
        <pc:picChg chg="add mod">
          <ac:chgData name="Pragyan Maharana" userId="573d829603a50322" providerId="LiveId" clId="{03E338C6-0853-406B-A6D7-1D565A5AF161}" dt="2026-02-14T12:47:48.807" v="1648" actId="14100"/>
          <ac:picMkLst>
            <pc:docMk/>
            <pc:sldMk cId="1294831029" sldId="289"/>
            <ac:picMk id="7" creationId="{E4B93F2E-BB22-AA1B-6CB4-DD49E77B01E1}"/>
          </ac:picMkLst>
        </pc:picChg>
      </pc:sldChg>
      <pc:sldChg chg="addSp delSp modSp add mod">
        <pc:chgData name="Pragyan Maharana" userId="573d829603a50322" providerId="LiveId" clId="{03E338C6-0853-406B-A6D7-1D565A5AF161}" dt="2026-02-14T13:18:14.613" v="1806" actId="113"/>
        <pc:sldMkLst>
          <pc:docMk/>
          <pc:sldMk cId="2125151688" sldId="290"/>
        </pc:sldMkLst>
        <pc:spChg chg="mod">
          <ac:chgData name="Pragyan Maharana" userId="573d829603a50322" providerId="LiveId" clId="{03E338C6-0853-406B-A6D7-1D565A5AF161}" dt="2026-02-14T13:06:50.917" v="1725" actId="108"/>
          <ac:spMkLst>
            <pc:docMk/>
            <pc:sldMk cId="2125151688" sldId="290"/>
            <ac:spMk id="5" creationId="{30664435-13D5-ECB3-6F26-3333B04F9995}"/>
          </ac:spMkLst>
        </pc:spChg>
        <pc:graphicFrameChg chg="del">
          <ac:chgData name="Pragyan Maharana" userId="573d829603a50322" providerId="LiveId" clId="{03E338C6-0853-406B-A6D7-1D565A5AF161}" dt="2026-02-14T12:45:50.846" v="1630" actId="478"/>
          <ac:graphicFrameMkLst>
            <pc:docMk/>
            <pc:sldMk cId="2125151688" sldId="290"/>
            <ac:graphicFrameMk id="3" creationId="{E74498CB-CA61-7320-9FBA-CEA14D339F21}"/>
          </ac:graphicFrameMkLst>
        </pc:graphicFrameChg>
        <pc:graphicFrameChg chg="mod modGraphic">
          <ac:chgData name="Pragyan Maharana" userId="573d829603a50322" providerId="LiveId" clId="{03E338C6-0853-406B-A6D7-1D565A5AF161}" dt="2026-02-14T13:18:14.613" v="1806" actId="113"/>
          <ac:graphicFrameMkLst>
            <pc:docMk/>
            <pc:sldMk cId="2125151688" sldId="290"/>
            <ac:graphicFrameMk id="4" creationId="{0C711029-C2B9-53B6-BC55-B5BDBB45B17F}"/>
          </ac:graphicFrameMkLst>
        </pc:graphicFrameChg>
        <pc:picChg chg="add mod">
          <ac:chgData name="Pragyan Maharana" userId="573d829603a50322" providerId="LiveId" clId="{03E338C6-0853-406B-A6D7-1D565A5AF161}" dt="2026-02-14T12:48:20.509" v="1651" actId="14100"/>
          <ac:picMkLst>
            <pc:docMk/>
            <pc:sldMk cId="2125151688" sldId="290"/>
            <ac:picMk id="7" creationId="{B7CB7B98-59AD-8A28-2FFF-264D63813BB6}"/>
          </ac:picMkLst>
        </pc:picChg>
      </pc:sldChg>
      <pc:sldChg chg="addSp delSp modSp add mod">
        <pc:chgData name="Pragyan Maharana" userId="573d829603a50322" providerId="LiveId" clId="{03E338C6-0853-406B-A6D7-1D565A5AF161}" dt="2026-02-14T13:19:15.216" v="1816" actId="14734"/>
        <pc:sldMkLst>
          <pc:docMk/>
          <pc:sldMk cId="3431229131" sldId="291"/>
        </pc:sldMkLst>
        <pc:spChg chg="mod">
          <ac:chgData name="Pragyan Maharana" userId="573d829603a50322" providerId="LiveId" clId="{03E338C6-0853-406B-A6D7-1D565A5AF161}" dt="2026-02-14T13:07:18.888" v="1730" actId="20577"/>
          <ac:spMkLst>
            <pc:docMk/>
            <pc:sldMk cId="3431229131" sldId="291"/>
            <ac:spMk id="5" creationId="{38B86F7E-E49F-90B8-6CAB-5AE844B46674}"/>
          </ac:spMkLst>
        </pc:spChg>
        <pc:graphicFrameChg chg="del">
          <ac:chgData name="Pragyan Maharana" userId="573d829603a50322" providerId="LiveId" clId="{03E338C6-0853-406B-A6D7-1D565A5AF161}" dt="2026-02-14T12:45:54.559" v="1631" actId="478"/>
          <ac:graphicFrameMkLst>
            <pc:docMk/>
            <pc:sldMk cId="3431229131" sldId="291"/>
            <ac:graphicFrameMk id="3" creationId="{3CE67466-26D2-541E-03CC-59900AD7540B}"/>
          </ac:graphicFrameMkLst>
        </pc:graphicFrameChg>
        <pc:graphicFrameChg chg="mod modGraphic">
          <ac:chgData name="Pragyan Maharana" userId="573d829603a50322" providerId="LiveId" clId="{03E338C6-0853-406B-A6D7-1D565A5AF161}" dt="2026-02-14T13:19:15.216" v="1816" actId="14734"/>
          <ac:graphicFrameMkLst>
            <pc:docMk/>
            <pc:sldMk cId="3431229131" sldId="291"/>
            <ac:graphicFrameMk id="4" creationId="{ACAE5FA9-D5E5-A593-B2B6-D557CFF8A4FD}"/>
          </ac:graphicFrameMkLst>
        </pc:graphicFrameChg>
        <pc:picChg chg="add mod">
          <ac:chgData name="Pragyan Maharana" userId="573d829603a50322" providerId="LiveId" clId="{03E338C6-0853-406B-A6D7-1D565A5AF161}" dt="2026-02-14T12:48:57.915" v="1655" actId="14100"/>
          <ac:picMkLst>
            <pc:docMk/>
            <pc:sldMk cId="3431229131" sldId="291"/>
            <ac:picMk id="7" creationId="{AA6BA64B-AA3A-DA2B-1225-D1237D67A18F}"/>
          </ac:picMkLst>
        </pc:picChg>
      </pc:sldChg>
      <pc:sldChg chg="addSp delSp modSp add mod">
        <pc:chgData name="Pragyan Maharana" userId="573d829603a50322" providerId="LiveId" clId="{03E338C6-0853-406B-A6D7-1D565A5AF161}" dt="2026-02-14T13:58:47.896" v="2039" actId="14100"/>
        <pc:sldMkLst>
          <pc:docMk/>
          <pc:sldMk cId="860486673" sldId="292"/>
        </pc:sldMkLst>
        <pc:spChg chg="mod">
          <ac:chgData name="Pragyan Maharana" userId="573d829603a50322" providerId="LiveId" clId="{03E338C6-0853-406B-A6D7-1D565A5AF161}" dt="2026-02-14T13:07:47.237" v="1734" actId="108"/>
          <ac:spMkLst>
            <pc:docMk/>
            <pc:sldMk cId="860486673" sldId="292"/>
            <ac:spMk id="5" creationId="{67F12431-3175-A4AA-42C3-DCF2B4B55EB5}"/>
          </ac:spMkLst>
        </pc:spChg>
        <pc:graphicFrameChg chg="del">
          <ac:chgData name="Pragyan Maharana" userId="573d829603a50322" providerId="LiveId" clId="{03E338C6-0853-406B-A6D7-1D565A5AF161}" dt="2026-02-14T12:46:03.167" v="1633" actId="478"/>
          <ac:graphicFrameMkLst>
            <pc:docMk/>
            <pc:sldMk cId="860486673" sldId="292"/>
            <ac:graphicFrameMk id="6" creationId="{53E52144-5954-587C-4002-6AA450221AB1}"/>
          </ac:graphicFrameMkLst>
        </pc:graphicFrameChg>
        <pc:graphicFrameChg chg="del">
          <ac:chgData name="Pragyan Maharana" userId="573d829603a50322" providerId="LiveId" clId="{03E338C6-0853-406B-A6D7-1D565A5AF161}" dt="2026-02-14T12:45:59.727" v="1632" actId="478"/>
          <ac:graphicFrameMkLst>
            <pc:docMk/>
            <pc:sldMk cId="860486673" sldId="292"/>
            <ac:graphicFrameMk id="7" creationId="{C5151175-7A15-8753-5D3F-E7158281BA28}"/>
          </ac:graphicFrameMkLst>
        </pc:graphicFrameChg>
        <pc:graphicFrameChg chg="mod modGraphic">
          <ac:chgData name="Pragyan Maharana" userId="573d829603a50322" providerId="LiveId" clId="{03E338C6-0853-406B-A6D7-1D565A5AF161}" dt="2026-02-14T13:58:47.896" v="2039" actId="14100"/>
          <ac:graphicFrameMkLst>
            <pc:docMk/>
            <pc:sldMk cId="860486673" sldId="292"/>
            <ac:graphicFrameMk id="8" creationId="{D00C0404-AE4F-320B-9567-F7F1ECF3BE04}"/>
          </ac:graphicFrameMkLst>
        </pc:graphicFrameChg>
        <pc:picChg chg="add mod">
          <ac:chgData name="Pragyan Maharana" userId="573d829603a50322" providerId="LiveId" clId="{03E338C6-0853-406B-A6D7-1D565A5AF161}" dt="2026-02-14T12:49:38.806" v="1662" actId="14100"/>
          <ac:picMkLst>
            <pc:docMk/>
            <pc:sldMk cId="860486673" sldId="292"/>
            <ac:picMk id="4" creationId="{E26831DC-4343-3457-7054-CC23C1664BDA}"/>
          </ac:picMkLst>
        </pc:picChg>
      </pc:sldChg>
      <pc:sldChg chg="addSp delSp modSp add del mod">
        <pc:chgData name="Pragyan Maharana" userId="573d829603a50322" providerId="LiveId" clId="{03E338C6-0853-406B-A6D7-1D565A5AF161}" dt="2026-02-14T12:50:22.408" v="1667" actId="47"/>
        <pc:sldMkLst>
          <pc:docMk/>
          <pc:sldMk cId="43476458" sldId="293"/>
        </pc:sldMkLst>
        <pc:graphicFrameChg chg="del">
          <ac:chgData name="Pragyan Maharana" userId="573d829603a50322" providerId="LiveId" clId="{03E338C6-0853-406B-A6D7-1D565A5AF161}" dt="2026-02-14T12:46:09.204" v="1634" actId="478"/>
          <ac:graphicFrameMkLst>
            <pc:docMk/>
            <pc:sldMk cId="43476458" sldId="293"/>
            <ac:graphicFrameMk id="3" creationId="{D57CA9B3-9AB4-E768-5739-02FD981094EC}"/>
          </ac:graphicFrameMkLst>
        </pc:graphicFrameChg>
        <pc:picChg chg="add mod">
          <ac:chgData name="Pragyan Maharana" userId="573d829603a50322" providerId="LiveId" clId="{03E338C6-0853-406B-A6D7-1D565A5AF161}" dt="2026-02-14T12:50:13.760" v="1666" actId="14100"/>
          <ac:picMkLst>
            <pc:docMk/>
            <pc:sldMk cId="43476458" sldId="293"/>
            <ac:picMk id="7" creationId="{A47E7DF9-E612-2A22-A13C-E6EFEB3BB0D4}"/>
          </ac:picMkLst>
        </pc:picChg>
      </pc:sldChg>
      <pc:sldChg chg="addSp delSp modSp add mod">
        <pc:chgData name="Pragyan Maharana" userId="573d829603a50322" providerId="LiveId" clId="{03E338C6-0853-406B-A6D7-1D565A5AF161}" dt="2026-02-14T13:21:03.599" v="1832" actId="113"/>
        <pc:sldMkLst>
          <pc:docMk/>
          <pc:sldMk cId="2358027752" sldId="294"/>
        </pc:sldMkLst>
        <pc:spChg chg="mod">
          <ac:chgData name="Pragyan Maharana" userId="573d829603a50322" providerId="LiveId" clId="{03E338C6-0853-406B-A6D7-1D565A5AF161}" dt="2026-02-14T13:08:09.582" v="1736" actId="108"/>
          <ac:spMkLst>
            <pc:docMk/>
            <pc:sldMk cId="2358027752" sldId="294"/>
            <ac:spMk id="5" creationId="{57953E31-D222-83E5-F0C0-6A620F20D7E0}"/>
          </ac:spMkLst>
        </pc:spChg>
        <pc:graphicFrameChg chg="del">
          <ac:chgData name="Pragyan Maharana" userId="573d829603a50322" providerId="LiveId" clId="{03E338C6-0853-406B-A6D7-1D565A5AF161}" dt="2026-02-14T12:46:15.266" v="1635" actId="478"/>
          <ac:graphicFrameMkLst>
            <pc:docMk/>
            <pc:sldMk cId="2358027752" sldId="294"/>
            <ac:graphicFrameMk id="6" creationId="{FBB18A26-3811-F2F1-4E15-9D970C0A75E3}"/>
          </ac:graphicFrameMkLst>
        </pc:graphicFrameChg>
        <pc:graphicFrameChg chg="mod modGraphic">
          <ac:chgData name="Pragyan Maharana" userId="573d829603a50322" providerId="LiveId" clId="{03E338C6-0853-406B-A6D7-1D565A5AF161}" dt="2026-02-14T13:21:03.599" v="1832" actId="113"/>
          <ac:graphicFrameMkLst>
            <pc:docMk/>
            <pc:sldMk cId="2358027752" sldId="294"/>
            <ac:graphicFrameMk id="7" creationId="{11D450DD-41FE-A745-D9C6-811EF005A549}"/>
          </ac:graphicFrameMkLst>
        </pc:graphicFrameChg>
        <pc:picChg chg="add mod">
          <ac:chgData name="Pragyan Maharana" userId="573d829603a50322" providerId="LiveId" clId="{03E338C6-0853-406B-A6D7-1D565A5AF161}" dt="2026-02-14T12:50:34.493" v="1672" actId="14100"/>
          <ac:picMkLst>
            <pc:docMk/>
            <pc:sldMk cId="2358027752" sldId="294"/>
            <ac:picMk id="4" creationId="{7A4AD3D0-69AD-5D32-F576-E6F5A73758F3}"/>
          </ac:picMkLst>
        </pc:picChg>
      </pc:sldChg>
      <pc:sldChg chg="addSp delSp modSp add mod">
        <pc:chgData name="Pragyan Maharana" userId="573d829603a50322" providerId="LiveId" clId="{03E338C6-0853-406B-A6D7-1D565A5AF161}" dt="2026-02-14T13:59:03.345" v="2042" actId="113"/>
        <pc:sldMkLst>
          <pc:docMk/>
          <pc:sldMk cId="2519713434" sldId="295"/>
        </pc:sldMkLst>
        <pc:spChg chg="mod">
          <ac:chgData name="Pragyan Maharana" userId="573d829603a50322" providerId="LiveId" clId="{03E338C6-0853-406B-A6D7-1D565A5AF161}" dt="2026-02-14T13:08:37.214" v="1738" actId="108"/>
          <ac:spMkLst>
            <pc:docMk/>
            <pc:sldMk cId="2519713434" sldId="295"/>
            <ac:spMk id="5" creationId="{88512E64-7257-B912-12DC-313CDD15973E}"/>
          </ac:spMkLst>
        </pc:spChg>
        <pc:graphicFrameChg chg="del">
          <ac:chgData name="Pragyan Maharana" userId="573d829603a50322" providerId="LiveId" clId="{03E338C6-0853-406B-A6D7-1D565A5AF161}" dt="2026-02-14T12:46:23.079" v="1636" actId="478"/>
          <ac:graphicFrameMkLst>
            <pc:docMk/>
            <pc:sldMk cId="2519713434" sldId="295"/>
            <ac:graphicFrameMk id="3" creationId="{78D4221E-0886-A86B-9018-D8908A4527BD}"/>
          </ac:graphicFrameMkLst>
        </pc:graphicFrameChg>
        <pc:graphicFrameChg chg="mod modGraphic">
          <ac:chgData name="Pragyan Maharana" userId="573d829603a50322" providerId="LiveId" clId="{03E338C6-0853-406B-A6D7-1D565A5AF161}" dt="2026-02-14T13:59:03.345" v="2042" actId="113"/>
          <ac:graphicFrameMkLst>
            <pc:docMk/>
            <pc:sldMk cId="2519713434" sldId="295"/>
            <ac:graphicFrameMk id="4" creationId="{B4DDD834-78E8-9F92-0808-3F06575FADFE}"/>
          </ac:graphicFrameMkLst>
        </pc:graphicFrameChg>
        <pc:picChg chg="add mod">
          <ac:chgData name="Pragyan Maharana" userId="573d829603a50322" providerId="LiveId" clId="{03E338C6-0853-406B-A6D7-1D565A5AF161}" dt="2026-02-14T12:51:10.527" v="1675" actId="14100"/>
          <ac:picMkLst>
            <pc:docMk/>
            <pc:sldMk cId="2519713434" sldId="295"/>
            <ac:picMk id="7" creationId="{175EAED3-2FE4-F2FF-410E-3DE96CDCA344}"/>
          </ac:picMkLst>
        </pc:picChg>
      </pc:sldChg>
      <pc:sldChg chg="addSp delSp modSp add mod">
        <pc:chgData name="Pragyan Maharana" userId="573d829603a50322" providerId="LiveId" clId="{03E338C6-0853-406B-A6D7-1D565A5AF161}" dt="2026-02-14T13:59:22.504" v="2047" actId="113"/>
        <pc:sldMkLst>
          <pc:docMk/>
          <pc:sldMk cId="952636991" sldId="296"/>
        </pc:sldMkLst>
        <pc:spChg chg="mod">
          <ac:chgData name="Pragyan Maharana" userId="573d829603a50322" providerId="LiveId" clId="{03E338C6-0853-406B-A6D7-1D565A5AF161}" dt="2026-02-14T13:09:00.911" v="1740" actId="108"/>
          <ac:spMkLst>
            <pc:docMk/>
            <pc:sldMk cId="952636991" sldId="296"/>
            <ac:spMk id="5" creationId="{0C9243E2-5C62-C8CA-B4B2-3AD69D7FF123}"/>
          </ac:spMkLst>
        </pc:spChg>
        <pc:graphicFrameChg chg="del">
          <ac:chgData name="Pragyan Maharana" userId="573d829603a50322" providerId="LiveId" clId="{03E338C6-0853-406B-A6D7-1D565A5AF161}" dt="2026-02-14T12:46:27.112" v="1637" actId="478"/>
          <ac:graphicFrameMkLst>
            <pc:docMk/>
            <pc:sldMk cId="952636991" sldId="296"/>
            <ac:graphicFrameMk id="3" creationId="{3EBCD1EF-28A5-3EDC-EFBE-58D5F981AE89}"/>
          </ac:graphicFrameMkLst>
        </pc:graphicFrameChg>
        <pc:graphicFrameChg chg="mod modGraphic">
          <ac:chgData name="Pragyan Maharana" userId="573d829603a50322" providerId="LiveId" clId="{03E338C6-0853-406B-A6D7-1D565A5AF161}" dt="2026-02-14T13:59:22.504" v="2047" actId="113"/>
          <ac:graphicFrameMkLst>
            <pc:docMk/>
            <pc:sldMk cId="952636991" sldId="296"/>
            <ac:graphicFrameMk id="4" creationId="{089A3E5D-4365-E959-D162-10AA21C0E4C2}"/>
          </ac:graphicFrameMkLst>
        </pc:graphicFrameChg>
        <pc:picChg chg="add mod">
          <ac:chgData name="Pragyan Maharana" userId="573d829603a50322" providerId="LiveId" clId="{03E338C6-0853-406B-A6D7-1D565A5AF161}" dt="2026-02-14T12:51:59.624" v="1678" actId="14100"/>
          <ac:picMkLst>
            <pc:docMk/>
            <pc:sldMk cId="952636991" sldId="296"/>
            <ac:picMk id="7" creationId="{56E64C67-72B1-44E7-9D7E-C9B202C7D6BC}"/>
          </ac:picMkLst>
        </pc:picChg>
      </pc:sldChg>
      <pc:sldChg chg="addSp delSp modSp add mod">
        <pc:chgData name="Pragyan Maharana" userId="573d829603a50322" providerId="LiveId" clId="{03E338C6-0853-406B-A6D7-1D565A5AF161}" dt="2026-02-14T13:59:48.595" v="2054" actId="1076"/>
        <pc:sldMkLst>
          <pc:docMk/>
          <pc:sldMk cId="101345748" sldId="297"/>
        </pc:sldMkLst>
        <pc:spChg chg="mod">
          <ac:chgData name="Pragyan Maharana" userId="573d829603a50322" providerId="LiveId" clId="{03E338C6-0853-406B-A6D7-1D565A5AF161}" dt="2026-02-14T13:09:26.503" v="1742" actId="108"/>
          <ac:spMkLst>
            <pc:docMk/>
            <pc:sldMk cId="101345748" sldId="297"/>
            <ac:spMk id="5" creationId="{CBCF62C5-05D6-3776-AEAC-051DD967F112}"/>
          </ac:spMkLst>
        </pc:spChg>
        <pc:graphicFrameChg chg="del">
          <ac:chgData name="Pragyan Maharana" userId="573d829603a50322" providerId="LiveId" clId="{03E338C6-0853-406B-A6D7-1D565A5AF161}" dt="2026-02-14T12:46:30.914" v="1638" actId="478"/>
          <ac:graphicFrameMkLst>
            <pc:docMk/>
            <pc:sldMk cId="101345748" sldId="297"/>
            <ac:graphicFrameMk id="3" creationId="{EB5372A6-B8DA-0CC2-0C87-73525557B1D1}"/>
          </ac:graphicFrameMkLst>
        </pc:graphicFrameChg>
        <pc:graphicFrameChg chg="mod modGraphic">
          <ac:chgData name="Pragyan Maharana" userId="573d829603a50322" providerId="LiveId" clId="{03E338C6-0853-406B-A6D7-1D565A5AF161}" dt="2026-02-14T13:59:48.595" v="2054" actId="1076"/>
          <ac:graphicFrameMkLst>
            <pc:docMk/>
            <pc:sldMk cId="101345748" sldId="297"/>
            <ac:graphicFrameMk id="4" creationId="{FAB5B9A9-1DD2-9ACE-A0D4-768D53DDE07F}"/>
          </ac:graphicFrameMkLst>
        </pc:graphicFrameChg>
        <pc:picChg chg="add mod">
          <ac:chgData name="Pragyan Maharana" userId="573d829603a50322" providerId="LiveId" clId="{03E338C6-0853-406B-A6D7-1D565A5AF161}" dt="2026-02-14T13:00:46.741" v="1683" actId="14100"/>
          <ac:picMkLst>
            <pc:docMk/>
            <pc:sldMk cId="101345748" sldId="297"/>
            <ac:picMk id="7" creationId="{4EE4C7D1-9BCB-13C3-F533-BACE8744822F}"/>
          </ac:picMkLst>
        </pc:picChg>
      </pc:sldChg>
      <pc:sldChg chg="addSp delSp modSp add mod">
        <pc:chgData name="Pragyan Maharana" userId="573d829603a50322" providerId="LiveId" clId="{03E338C6-0853-406B-A6D7-1D565A5AF161}" dt="2026-02-14T13:23:07.376" v="1866" actId="20577"/>
        <pc:sldMkLst>
          <pc:docMk/>
          <pc:sldMk cId="1256829456" sldId="298"/>
        </pc:sldMkLst>
        <pc:spChg chg="mod">
          <ac:chgData name="Pragyan Maharana" userId="573d829603a50322" providerId="LiveId" clId="{03E338C6-0853-406B-A6D7-1D565A5AF161}" dt="2026-02-14T13:09:47.743" v="1744" actId="108"/>
          <ac:spMkLst>
            <pc:docMk/>
            <pc:sldMk cId="1256829456" sldId="298"/>
            <ac:spMk id="5" creationId="{B3BF0A6C-5E87-3272-CE17-289D4CFFC9E5}"/>
          </ac:spMkLst>
        </pc:spChg>
        <pc:graphicFrameChg chg="del">
          <ac:chgData name="Pragyan Maharana" userId="573d829603a50322" providerId="LiveId" clId="{03E338C6-0853-406B-A6D7-1D565A5AF161}" dt="2026-02-14T12:46:36.113" v="1639" actId="478"/>
          <ac:graphicFrameMkLst>
            <pc:docMk/>
            <pc:sldMk cId="1256829456" sldId="298"/>
            <ac:graphicFrameMk id="6" creationId="{B95E4906-D57E-9204-1FE4-FD654AF297CF}"/>
          </ac:graphicFrameMkLst>
        </pc:graphicFrameChg>
        <pc:graphicFrameChg chg="mod modGraphic">
          <ac:chgData name="Pragyan Maharana" userId="573d829603a50322" providerId="LiveId" clId="{03E338C6-0853-406B-A6D7-1D565A5AF161}" dt="2026-02-14T13:23:07.376" v="1866" actId="20577"/>
          <ac:graphicFrameMkLst>
            <pc:docMk/>
            <pc:sldMk cId="1256829456" sldId="298"/>
            <ac:graphicFrameMk id="7" creationId="{F9BC1B85-DA00-C06D-5807-AEF0C5708319}"/>
          </ac:graphicFrameMkLst>
        </pc:graphicFrameChg>
        <pc:picChg chg="add mod">
          <ac:chgData name="Pragyan Maharana" userId="573d829603a50322" providerId="LiveId" clId="{03E338C6-0853-406B-A6D7-1D565A5AF161}" dt="2026-02-14T13:01:26.137" v="1686" actId="14100"/>
          <ac:picMkLst>
            <pc:docMk/>
            <pc:sldMk cId="1256829456" sldId="298"/>
            <ac:picMk id="4" creationId="{CF12AA16-DFA4-2EEA-D8F4-6FD64541DB25}"/>
          </ac:picMkLst>
        </pc:picChg>
      </pc:sldChg>
      <pc:sldChg chg="addSp delSp modSp add mod">
        <pc:chgData name="Pragyan Maharana" userId="573d829603a50322" providerId="LiveId" clId="{03E338C6-0853-406B-A6D7-1D565A5AF161}" dt="2026-02-14T13:59:56.485" v="2055" actId="14100"/>
        <pc:sldMkLst>
          <pc:docMk/>
          <pc:sldMk cId="882585729" sldId="299"/>
        </pc:sldMkLst>
        <pc:spChg chg="mod">
          <ac:chgData name="Pragyan Maharana" userId="573d829603a50322" providerId="LiveId" clId="{03E338C6-0853-406B-A6D7-1D565A5AF161}" dt="2026-02-14T13:10:15.394" v="1747" actId="14100"/>
          <ac:spMkLst>
            <pc:docMk/>
            <pc:sldMk cId="882585729" sldId="299"/>
            <ac:spMk id="5" creationId="{BEAAA490-8909-B66A-6CEC-872D10DFF507}"/>
          </ac:spMkLst>
        </pc:spChg>
        <pc:graphicFrameChg chg="mod modGraphic">
          <ac:chgData name="Pragyan Maharana" userId="573d829603a50322" providerId="LiveId" clId="{03E338C6-0853-406B-A6D7-1D565A5AF161}" dt="2026-02-14T13:59:56.485" v="2055" actId="14100"/>
          <ac:graphicFrameMkLst>
            <pc:docMk/>
            <pc:sldMk cId="882585729" sldId="299"/>
            <ac:graphicFrameMk id="3" creationId="{8D6CA73B-F851-FF51-11E7-B9FB627AF6F7}"/>
          </ac:graphicFrameMkLst>
        </pc:graphicFrameChg>
        <pc:graphicFrameChg chg="del">
          <ac:chgData name="Pragyan Maharana" userId="573d829603a50322" providerId="LiveId" clId="{03E338C6-0853-406B-A6D7-1D565A5AF161}" dt="2026-02-14T12:46:39.501" v="1640" actId="478"/>
          <ac:graphicFrameMkLst>
            <pc:docMk/>
            <pc:sldMk cId="882585729" sldId="299"/>
            <ac:graphicFrameMk id="4" creationId="{12F97B16-44C8-9818-B4D4-BA68D98BFB7D}"/>
          </ac:graphicFrameMkLst>
        </pc:graphicFrameChg>
        <pc:picChg chg="add mod">
          <ac:chgData name="Pragyan Maharana" userId="573d829603a50322" providerId="LiveId" clId="{03E338C6-0853-406B-A6D7-1D565A5AF161}" dt="2026-02-14T13:01:49.868" v="1689" actId="14100"/>
          <ac:picMkLst>
            <pc:docMk/>
            <pc:sldMk cId="882585729" sldId="299"/>
            <ac:picMk id="7" creationId="{F7D636EB-5D42-4CBF-53D7-E09A5BE4C121}"/>
          </ac:picMkLst>
        </pc:picChg>
      </pc:sldChg>
      <pc:sldChg chg="addSp delSp modSp add mod">
        <pc:chgData name="Pragyan Maharana" userId="573d829603a50322" providerId="LiveId" clId="{03E338C6-0853-406B-A6D7-1D565A5AF161}" dt="2026-02-14T14:00:10.157" v="2059" actId="14100"/>
        <pc:sldMkLst>
          <pc:docMk/>
          <pc:sldMk cId="1635461169" sldId="300"/>
        </pc:sldMkLst>
        <pc:spChg chg="mod">
          <ac:chgData name="Pragyan Maharana" userId="573d829603a50322" providerId="LiveId" clId="{03E338C6-0853-406B-A6D7-1D565A5AF161}" dt="2026-02-14T13:10:35.167" v="1749" actId="108"/>
          <ac:spMkLst>
            <pc:docMk/>
            <pc:sldMk cId="1635461169" sldId="300"/>
            <ac:spMk id="5" creationId="{00B1814B-F13D-B870-CD2D-C7BE2C63D862}"/>
          </ac:spMkLst>
        </pc:spChg>
        <pc:graphicFrameChg chg="mod modGraphic">
          <ac:chgData name="Pragyan Maharana" userId="573d829603a50322" providerId="LiveId" clId="{03E338C6-0853-406B-A6D7-1D565A5AF161}" dt="2026-02-14T14:00:10.157" v="2059" actId="14100"/>
          <ac:graphicFrameMkLst>
            <pc:docMk/>
            <pc:sldMk cId="1635461169" sldId="300"/>
            <ac:graphicFrameMk id="3" creationId="{4E7AC6C6-7001-7D7B-6310-754820EF8902}"/>
          </ac:graphicFrameMkLst>
        </pc:graphicFrameChg>
        <pc:graphicFrameChg chg="del">
          <ac:chgData name="Pragyan Maharana" userId="573d829603a50322" providerId="LiveId" clId="{03E338C6-0853-406B-A6D7-1D565A5AF161}" dt="2026-02-14T12:46:43.802" v="1641" actId="478"/>
          <ac:graphicFrameMkLst>
            <pc:docMk/>
            <pc:sldMk cId="1635461169" sldId="300"/>
            <ac:graphicFrameMk id="4" creationId="{608E77CB-84B3-8822-0079-FB272E234AF7}"/>
          </ac:graphicFrameMkLst>
        </pc:graphicFrameChg>
        <pc:graphicFrameChg chg="del">
          <ac:chgData name="Pragyan Maharana" userId="573d829603a50322" providerId="LiveId" clId="{03E338C6-0853-406B-A6D7-1D565A5AF161}" dt="2026-02-14T12:46:47.935" v="1642" actId="478"/>
          <ac:graphicFrameMkLst>
            <pc:docMk/>
            <pc:sldMk cId="1635461169" sldId="300"/>
            <ac:graphicFrameMk id="6" creationId="{F89D3C97-49D6-893B-B2C6-2C4AA5E1CEF9}"/>
          </ac:graphicFrameMkLst>
        </pc:graphicFrameChg>
        <pc:picChg chg="add mod">
          <ac:chgData name="Pragyan Maharana" userId="573d829603a50322" providerId="LiveId" clId="{03E338C6-0853-406B-A6D7-1D565A5AF161}" dt="2026-02-14T13:02:08.873" v="1691" actId="1076"/>
          <ac:picMkLst>
            <pc:docMk/>
            <pc:sldMk cId="1635461169" sldId="300"/>
            <ac:picMk id="8" creationId="{7503238D-3AE1-F77C-D7CD-E3B64B2564A0}"/>
          </ac:picMkLst>
        </pc:picChg>
      </pc:sldChg>
      <pc:sldChg chg="addSp delSp modSp add mod">
        <pc:chgData name="Pragyan Maharana" userId="573d829603a50322" providerId="LiveId" clId="{03E338C6-0853-406B-A6D7-1D565A5AF161}" dt="2026-02-14T14:00:19.087" v="2060" actId="14100"/>
        <pc:sldMkLst>
          <pc:docMk/>
          <pc:sldMk cId="2305268809" sldId="301"/>
        </pc:sldMkLst>
        <pc:spChg chg="mod">
          <ac:chgData name="Pragyan Maharana" userId="573d829603a50322" providerId="LiveId" clId="{03E338C6-0853-406B-A6D7-1D565A5AF161}" dt="2026-02-14T13:10:53.070" v="1751" actId="108"/>
          <ac:spMkLst>
            <pc:docMk/>
            <pc:sldMk cId="2305268809" sldId="301"/>
            <ac:spMk id="5" creationId="{A167B11B-EF6A-DBC2-9251-CE92FCE004EA}"/>
          </ac:spMkLst>
        </pc:spChg>
        <pc:graphicFrameChg chg="mod modGraphic">
          <ac:chgData name="Pragyan Maharana" userId="573d829603a50322" providerId="LiveId" clId="{03E338C6-0853-406B-A6D7-1D565A5AF161}" dt="2026-02-14T14:00:19.087" v="2060" actId="14100"/>
          <ac:graphicFrameMkLst>
            <pc:docMk/>
            <pc:sldMk cId="2305268809" sldId="301"/>
            <ac:graphicFrameMk id="3" creationId="{8A917A65-0EFF-6AAF-B6C0-090951D3DC85}"/>
          </ac:graphicFrameMkLst>
        </pc:graphicFrameChg>
        <pc:graphicFrameChg chg="del">
          <ac:chgData name="Pragyan Maharana" userId="573d829603a50322" providerId="LiveId" clId="{03E338C6-0853-406B-A6D7-1D565A5AF161}" dt="2026-02-14T12:46:51.809" v="1643" actId="478"/>
          <ac:graphicFrameMkLst>
            <pc:docMk/>
            <pc:sldMk cId="2305268809" sldId="301"/>
            <ac:graphicFrameMk id="4" creationId="{8A1D8E45-9798-374E-8075-6797D9CA6E3E}"/>
          </ac:graphicFrameMkLst>
        </pc:graphicFrameChg>
        <pc:picChg chg="add mod">
          <ac:chgData name="Pragyan Maharana" userId="573d829603a50322" providerId="LiveId" clId="{03E338C6-0853-406B-A6D7-1D565A5AF161}" dt="2026-02-14T13:02:59.790" v="1699" actId="14100"/>
          <ac:picMkLst>
            <pc:docMk/>
            <pc:sldMk cId="2305268809" sldId="301"/>
            <ac:picMk id="7" creationId="{43AA35E3-A84A-EA5B-1DA9-BFEC5C89EEDA}"/>
          </ac:picMkLst>
        </pc:picChg>
      </pc:sldChg>
      <pc:sldChg chg="addSp delSp modSp add mod">
        <pc:chgData name="Pragyan Maharana" userId="573d829603a50322" providerId="LiveId" clId="{03E338C6-0853-406B-A6D7-1D565A5AF161}" dt="2026-02-14T14:00:50.099" v="2067" actId="113"/>
        <pc:sldMkLst>
          <pc:docMk/>
          <pc:sldMk cId="2905923957" sldId="302"/>
        </pc:sldMkLst>
        <pc:spChg chg="mod">
          <ac:chgData name="Pragyan Maharana" userId="573d829603a50322" providerId="LiveId" clId="{03E338C6-0853-406B-A6D7-1D565A5AF161}" dt="2026-02-14T13:11:17.657" v="1755" actId="1076"/>
          <ac:spMkLst>
            <pc:docMk/>
            <pc:sldMk cId="2905923957" sldId="302"/>
            <ac:spMk id="5" creationId="{61F669E5-D721-9524-F7F3-1257A5A72B7D}"/>
          </ac:spMkLst>
        </pc:spChg>
        <pc:graphicFrameChg chg="mod modGraphic">
          <ac:chgData name="Pragyan Maharana" userId="573d829603a50322" providerId="LiveId" clId="{03E338C6-0853-406B-A6D7-1D565A5AF161}" dt="2026-02-14T14:00:50.099" v="2067" actId="113"/>
          <ac:graphicFrameMkLst>
            <pc:docMk/>
            <pc:sldMk cId="2905923957" sldId="302"/>
            <ac:graphicFrameMk id="3" creationId="{F03D6853-5283-E4EE-E5EB-D8C65A9C1FC8}"/>
          </ac:graphicFrameMkLst>
        </pc:graphicFrameChg>
        <pc:graphicFrameChg chg="del">
          <ac:chgData name="Pragyan Maharana" userId="573d829603a50322" providerId="LiveId" clId="{03E338C6-0853-406B-A6D7-1D565A5AF161}" dt="2026-02-14T12:46:56.633" v="1644" actId="478"/>
          <ac:graphicFrameMkLst>
            <pc:docMk/>
            <pc:sldMk cId="2905923957" sldId="302"/>
            <ac:graphicFrameMk id="4" creationId="{2E1ED927-F5EB-67DB-F985-F4F5671AED6D}"/>
          </ac:graphicFrameMkLst>
        </pc:graphicFrameChg>
        <pc:picChg chg="add mod">
          <ac:chgData name="Pragyan Maharana" userId="573d829603a50322" providerId="LiveId" clId="{03E338C6-0853-406B-A6D7-1D565A5AF161}" dt="2026-02-14T13:03:36.023" v="1704" actId="14100"/>
          <ac:picMkLst>
            <pc:docMk/>
            <pc:sldMk cId="2905923957" sldId="302"/>
            <ac:picMk id="7" creationId="{3CDCC1DF-6721-6BA2-659A-D5C803D31482}"/>
          </ac:picMkLst>
        </pc:picChg>
      </pc:sldChg>
      <pc:sldChg chg="delSp modSp add mod">
        <pc:chgData name="Pragyan Maharana" userId="573d829603a50322" providerId="LiveId" clId="{03E338C6-0853-406B-A6D7-1D565A5AF161}" dt="2026-02-14T12:36:02.385" v="1623" actId="1076"/>
        <pc:sldMkLst>
          <pc:docMk/>
          <pc:sldMk cId="550720634" sldId="303"/>
        </pc:sldMkLst>
        <pc:spChg chg="mod">
          <ac:chgData name="Pragyan Maharana" userId="573d829603a50322" providerId="LiveId" clId="{03E338C6-0853-406B-A6D7-1D565A5AF161}" dt="2026-02-14T12:36:02.385" v="1623" actId="1076"/>
          <ac:spMkLst>
            <pc:docMk/>
            <pc:sldMk cId="550720634" sldId="303"/>
            <ac:spMk id="3" creationId="{520C852B-2BD6-3E28-A0C0-22EF04E619BC}"/>
          </ac:spMkLst>
        </pc:spChg>
        <pc:spChg chg="del mod">
          <ac:chgData name="Pragyan Maharana" userId="573d829603a50322" providerId="LiveId" clId="{03E338C6-0853-406B-A6D7-1D565A5AF161}" dt="2026-02-14T12:35:55.453" v="1622"/>
          <ac:spMkLst>
            <pc:docMk/>
            <pc:sldMk cId="550720634" sldId="303"/>
            <ac:spMk id="4" creationId="{EB0A8432-129E-8CC3-4713-27B26F1FD437}"/>
          </ac:spMkLst>
        </pc:spChg>
      </pc:sldChg>
      <pc:sldChg chg="addSp modSp add mod">
        <pc:chgData name="Pragyan Maharana" userId="573d829603a50322" providerId="LiveId" clId="{03E338C6-0853-406B-A6D7-1D565A5AF161}" dt="2026-02-14T14:01:03.166" v="2070" actId="113"/>
        <pc:sldMkLst>
          <pc:docMk/>
          <pc:sldMk cId="450944091" sldId="304"/>
        </pc:sldMkLst>
        <pc:spChg chg="mod">
          <ac:chgData name="Pragyan Maharana" userId="573d829603a50322" providerId="LiveId" clId="{03E338C6-0853-406B-A6D7-1D565A5AF161}" dt="2026-02-14T13:11:37.054" v="1757" actId="108"/>
          <ac:spMkLst>
            <pc:docMk/>
            <pc:sldMk cId="450944091" sldId="304"/>
            <ac:spMk id="5" creationId="{696044AC-C150-786E-55D2-06CF51837587}"/>
          </ac:spMkLst>
        </pc:spChg>
        <pc:graphicFrameChg chg="mod modGraphic">
          <ac:chgData name="Pragyan Maharana" userId="573d829603a50322" providerId="LiveId" clId="{03E338C6-0853-406B-A6D7-1D565A5AF161}" dt="2026-02-14T14:01:03.166" v="2070" actId="113"/>
          <ac:graphicFrameMkLst>
            <pc:docMk/>
            <pc:sldMk cId="450944091" sldId="304"/>
            <ac:graphicFrameMk id="3" creationId="{7547DAC7-A39A-E840-BA3D-6C82E2411EBC}"/>
          </ac:graphicFrameMkLst>
        </pc:graphicFrameChg>
        <pc:picChg chg="add mod">
          <ac:chgData name="Pragyan Maharana" userId="573d829603a50322" providerId="LiveId" clId="{03E338C6-0853-406B-A6D7-1D565A5AF161}" dt="2026-02-14T13:04:09.923" v="1707" actId="14100"/>
          <ac:picMkLst>
            <pc:docMk/>
            <pc:sldMk cId="450944091" sldId="304"/>
            <ac:picMk id="6" creationId="{535771ED-B2A2-C70F-F4DC-002064FB7EB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5.xml"/><Relationship Id="rId1" Type="http://schemas.microsoft.com/office/2011/relationships/chartStyle" Target="style15.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https://d.docs.live.net/573d829603a50322/Desktop/capstone_project/excel/sales_analys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https://d.docs.live.net/573d829603a50322/Desktop/capstone_project/excel/sales_analyst.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https://d.docs.live.net/573d829603a50322/Desktop/capstone_project/excel/sales_analys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[sales_analyst.xlsx]Solution_1!PivotTable4</c:name>
    <c:fmtId val="14"/>
  </c:pivotSource>
  <c:chart>
    <c:title>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ivotFmts>
      <c:pivotFmt>
        <c:idx val="0"/>
        <c:spPr>
          <a:solidFill>
            <a:schemeClr val="accent1">
              <a:alpha val="70000"/>
            </a:schemeClr>
          </a:solidFill>
          <a:ln>
            <a:noFill/>
          </a:ln>
          <a:effectLst/>
        </c:spPr>
        <c:marker>
          <c:symbol val="circle"/>
          <c:size val="6"/>
          <c:spPr>
            <a:solidFill>
              <a:schemeClr val="accent1">
                <a:alpha val="70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Solution_1!$B$6</c:f>
              <c:strCache>
                <c:ptCount val="1"/>
                <c:pt idx="0">
                  <c:v>Total</c:v>
                </c:pt>
              </c:strCache>
            </c:strRef>
          </c:tx>
          <c:spPr>
            <a:solidFill>
              <a:schemeClr val="accent1">
                <a:alpha val="70000"/>
              </a:schemeClr>
            </a:solidFill>
            <a:ln>
              <a:noFill/>
            </a:ln>
            <a:effectLst/>
          </c:spPr>
          <c:invertIfNegative val="0"/>
          <c:cat>
            <c:strRef>
              <c:f>Solution_1!$A$7:$A$96</c:f>
              <c:strCache>
                <c:ptCount val="89"/>
                <c:pt idx="0">
                  <c:v>ALFKI</c:v>
                </c:pt>
                <c:pt idx="1">
                  <c:v>ANATR</c:v>
                </c:pt>
                <c:pt idx="2">
                  <c:v>ANTON</c:v>
                </c:pt>
                <c:pt idx="3">
                  <c:v>AROUT</c:v>
                </c:pt>
                <c:pt idx="4">
                  <c:v>BERGS</c:v>
                </c:pt>
                <c:pt idx="5">
                  <c:v>BLAUS</c:v>
                </c:pt>
                <c:pt idx="6">
                  <c:v>BLONP</c:v>
                </c:pt>
                <c:pt idx="7">
                  <c:v>BOLID</c:v>
                </c:pt>
                <c:pt idx="8">
                  <c:v>BONAP</c:v>
                </c:pt>
                <c:pt idx="9">
                  <c:v>BOTTM</c:v>
                </c:pt>
                <c:pt idx="10">
                  <c:v>BSBEV</c:v>
                </c:pt>
                <c:pt idx="11">
                  <c:v>CACTU</c:v>
                </c:pt>
                <c:pt idx="12">
                  <c:v>CENTC</c:v>
                </c:pt>
                <c:pt idx="13">
                  <c:v>CHOPS</c:v>
                </c:pt>
                <c:pt idx="14">
                  <c:v>COMMI</c:v>
                </c:pt>
                <c:pt idx="15">
                  <c:v>CONSH</c:v>
                </c:pt>
                <c:pt idx="16">
                  <c:v>DRACD</c:v>
                </c:pt>
                <c:pt idx="17">
                  <c:v>DUMON</c:v>
                </c:pt>
                <c:pt idx="18">
                  <c:v>EASTC</c:v>
                </c:pt>
                <c:pt idx="19">
                  <c:v>ERNSH</c:v>
                </c:pt>
                <c:pt idx="20">
                  <c:v>FAMIA</c:v>
                </c:pt>
                <c:pt idx="21">
                  <c:v>FOLIG</c:v>
                </c:pt>
                <c:pt idx="22">
                  <c:v>FOLKO</c:v>
                </c:pt>
                <c:pt idx="23">
                  <c:v>FRANK</c:v>
                </c:pt>
                <c:pt idx="24">
                  <c:v>FRANR</c:v>
                </c:pt>
                <c:pt idx="25">
                  <c:v>FRANS</c:v>
                </c:pt>
                <c:pt idx="26">
                  <c:v>FURIB</c:v>
                </c:pt>
                <c:pt idx="27">
                  <c:v>GALED</c:v>
                </c:pt>
                <c:pt idx="28">
                  <c:v>GODOS</c:v>
                </c:pt>
                <c:pt idx="29">
                  <c:v>GOURL</c:v>
                </c:pt>
                <c:pt idx="30">
                  <c:v>GREAL</c:v>
                </c:pt>
                <c:pt idx="31">
                  <c:v>GROSR</c:v>
                </c:pt>
                <c:pt idx="32">
                  <c:v>HANAR</c:v>
                </c:pt>
                <c:pt idx="33">
                  <c:v>HILAA</c:v>
                </c:pt>
                <c:pt idx="34">
                  <c:v>HUNGC</c:v>
                </c:pt>
                <c:pt idx="35">
                  <c:v>HUNGO</c:v>
                </c:pt>
                <c:pt idx="36">
                  <c:v>ISLAT</c:v>
                </c:pt>
                <c:pt idx="37">
                  <c:v>KOENE</c:v>
                </c:pt>
                <c:pt idx="38">
                  <c:v>LACOR</c:v>
                </c:pt>
                <c:pt idx="39">
                  <c:v>LAMAI</c:v>
                </c:pt>
                <c:pt idx="40">
                  <c:v>LAUGB</c:v>
                </c:pt>
                <c:pt idx="41">
                  <c:v>LAZYK</c:v>
                </c:pt>
                <c:pt idx="42">
                  <c:v>LEHMS</c:v>
                </c:pt>
                <c:pt idx="43">
                  <c:v>LETSS</c:v>
                </c:pt>
                <c:pt idx="44">
                  <c:v>LILAS</c:v>
                </c:pt>
                <c:pt idx="45">
                  <c:v>LINOD</c:v>
                </c:pt>
                <c:pt idx="46">
                  <c:v>LONEP</c:v>
                </c:pt>
                <c:pt idx="47">
                  <c:v>MAGAA</c:v>
                </c:pt>
                <c:pt idx="48">
                  <c:v>MAISD</c:v>
                </c:pt>
                <c:pt idx="49">
                  <c:v>MEREP</c:v>
                </c:pt>
                <c:pt idx="50">
                  <c:v>MORGK</c:v>
                </c:pt>
                <c:pt idx="51">
                  <c:v>NORTS</c:v>
                </c:pt>
                <c:pt idx="52">
                  <c:v>OCEAN</c:v>
                </c:pt>
                <c:pt idx="53">
                  <c:v>OLDWO</c:v>
                </c:pt>
                <c:pt idx="54">
                  <c:v>OTTIK</c:v>
                </c:pt>
                <c:pt idx="55">
                  <c:v>PERIC</c:v>
                </c:pt>
                <c:pt idx="56">
                  <c:v>PICCO</c:v>
                </c:pt>
                <c:pt idx="57">
                  <c:v>PRINI</c:v>
                </c:pt>
                <c:pt idx="58">
                  <c:v>QUEDE</c:v>
                </c:pt>
                <c:pt idx="59">
                  <c:v>QUEEN</c:v>
                </c:pt>
                <c:pt idx="60">
                  <c:v>QUICK</c:v>
                </c:pt>
                <c:pt idx="61">
                  <c:v>RANCH</c:v>
                </c:pt>
                <c:pt idx="62">
                  <c:v>RATTC</c:v>
                </c:pt>
                <c:pt idx="63">
                  <c:v>REGGC</c:v>
                </c:pt>
                <c:pt idx="64">
                  <c:v>RICAR</c:v>
                </c:pt>
                <c:pt idx="65">
                  <c:v>RICSU</c:v>
                </c:pt>
                <c:pt idx="66">
                  <c:v>ROMEY</c:v>
                </c:pt>
                <c:pt idx="67">
                  <c:v>SANTG</c:v>
                </c:pt>
                <c:pt idx="68">
                  <c:v>SAVEA</c:v>
                </c:pt>
                <c:pt idx="69">
                  <c:v>SEVES</c:v>
                </c:pt>
                <c:pt idx="70">
                  <c:v>SIMOB</c:v>
                </c:pt>
                <c:pt idx="71">
                  <c:v>SPECD</c:v>
                </c:pt>
                <c:pt idx="72">
                  <c:v>SPLIR</c:v>
                </c:pt>
                <c:pt idx="73">
                  <c:v>SUPRD</c:v>
                </c:pt>
                <c:pt idx="74">
                  <c:v>THEBI</c:v>
                </c:pt>
                <c:pt idx="75">
                  <c:v>THECR</c:v>
                </c:pt>
                <c:pt idx="76">
                  <c:v>TOMSP</c:v>
                </c:pt>
                <c:pt idx="77">
                  <c:v>TORTU</c:v>
                </c:pt>
                <c:pt idx="78">
                  <c:v>TRADH</c:v>
                </c:pt>
                <c:pt idx="79">
                  <c:v>TRAIH</c:v>
                </c:pt>
                <c:pt idx="80">
                  <c:v>VAFFE</c:v>
                </c:pt>
                <c:pt idx="81">
                  <c:v>VICTE</c:v>
                </c:pt>
                <c:pt idx="82">
                  <c:v>VINET</c:v>
                </c:pt>
                <c:pt idx="83">
                  <c:v>WANDK</c:v>
                </c:pt>
                <c:pt idx="84">
                  <c:v>WARTH</c:v>
                </c:pt>
                <c:pt idx="85">
                  <c:v>WELLI</c:v>
                </c:pt>
                <c:pt idx="86">
                  <c:v>WHITC</c:v>
                </c:pt>
                <c:pt idx="87">
                  <c:v>WILMK</c:v>
                </c:pt>
                <c:pt idx="88">
                  <c:v>WOLZA</c:v>
                </c:pt>
              </c:strCache>
            </c:strRef>
          </c:cat>
          <c:val>
            <c:numRef>
              <c:f>Solution_1!$B$7:$B$96</c:f>
              <c:numCache>
                <c:formatCode>General</c:formatCode>
                <c:ptCount val="89"/>
                <c:pt idx="0">
                  <c:v>6</c:v>
                </c:pt>
                <c:pt idx="1">
                  <c:v>4</c:v>
                </c:pt>
                <c:pt idx="2">
                  <c:v>7</c:v>
                </c:pt>
                <c:pt idx="3">
                  <c:v>13</c:v>
                </c:pt>
                <c:pt idx="4">
                  <c:v>18</c:v>
                </c:pt>
                <c:pt idx="5">
                  <c:v>7</c:v>
                </c:pt>
                <c:pt idx="6">
                  <c:v>11</c:v>
                </c:pt>
                <c:pt idx="7">
                  <c:v>3</c:v>
                </c:pt>
                <c:pt idx="8">
                  <c:v>17</c:v>
                </c:pt>
                <c:pt idx="9">
                  <c:v>14</c:v>
                </c:pt>
                <c:pt idx="10">
                  <c:v>10</c:v>
                </c:pt>
                <c:pt idx="11">
                  <c:v>6</c:v>
                </c:pt>
                <c:pt idx="12">
                  <c:v>1</c:v>
                </c:pt>
                <c:pt idx="13">
                  <c:v>8</c:v>
                </c:pt>
                <c:pt idx="14">
                  <c:v>5</c:v>
                </c:pt>
                <c:pt idx="15">
                  <c:v>3</c:v>
                </c:pt>
                <c:pt idx="16">
                  <c:v>6</c:v>
                </c:pt>
                <c:pt idx="17">
                  <c:v>4</c:v>
                </c:pt>
                <c:pt idx="18">
                  <c:v>8</c:v>
                </c:pt>
                <c:pt idx="19">
                  <c:v>30</c:v>
                </c:pt>
                <c:pt idx="20">
                  <c:v>7</c:v>
                </c:pt>
                <c:pt idx="21">
                  <c:v>5</c:v>
                </c:pt>
                <c:pt idx="22">
                  <c:v>19</c:v>
                </c:pt>
                <c:pt idx="23">
                  <c:v>15</c:v>
                </c:pt>
                <c:pt idx="24">
                  <c:v>3</c:v>
                </c:pt>
                <c:pt idx="25">
                  <c:v>6</c:v>
                </c:pt>
                <c:pt idx="26">
                  <c:v>8</c:v>
                </c:pt>
                <c:pt idx="27">
                  <c:v>5</c:v>
                </c:pt>
                <c:pt idx="28">
                  <c:v>10</c:v>
                </c:pt>
                <c:pt idx="29">
                  <c:v>9</c:v>
                </c:pt>
                <c:pt idx="30">
                  <c:v>11</c:v>
                </c:pt>
                <c:pt idx="31">
                  <c:v>2</c:v>
                </c:pt>
                <c:pt idx="32">
                  <c:v>14</c:v>
                </c:pt>
                <c:pt idx="33">
                  <c:v>18</c:v>
                </c:pt>
                <c:pt idx="34">
                  <c:v>5</c:v>
                </c:pt>
                <c:pt idx="35">
                  <c:v>19</c:v>
                </c:pt>
                <c:pt idx="36">
                  <c:v>10</c:v>
                </c:pt>
                <c:pt idx="37">
                  <c:v>14</c:v>
                </c:pt>
                <c:pt idx="38">
                  <c:v>4</c:v>
                </c:pt>
                <c:pt idx="39">
                  <c:v>14</c:v>
                </c:pt>
                <c:pt idx="40">
                  <c:v>3</c:v>
                </c:pt>
                <c:pt idx="41">
                  <c:v>2</c:v>
                </c:pt>
                <c:pt idx="42">
                  <c:v>15</c:v>
                </c:pt>
                <c:pt idx="43">
                  <c:v>4</c:v>
                </c:pt>
                <c:pt idx="44">
                  <c:v>14</c:v>
                </c:pt>
                <c:pt idx="45">
                  <c:v>12</c:v>
                </c:pt>
                <c:pt idx="46">
                  <c:v>8</c:v>
                </c:pt>
                <c:pt idx="47">
                  <c:v>10</c:v>
                </c:pt>
                <c:pt idx="48">
                  <c:v>7</c:v>
                </c:pt>
                <c:pt idx="49">
                  <c:v>13</c:v>
                </c:pt>
                <c:pt idx="50">
                  <c:v>5</c:v>
                </c:pt>
                <c:pt idx="51">
                  <c:v>3</c:v>
                </c:pt>
                <c:pt idx="52">
                  <c:v>5</c:v>
                </c:pt>
                <c:pt idx="53">
                  <c:v>10</c:v>
                </c:pt>
                <c:pt idx="54">
                  <c:v>10</c:v>
                </c:pt>
                <c:pt idx="55">
                  <c:v>6</c:v>
                </c:pt>
                <c:pt idx="56">
                  <c:v>10</c:v>
                </c:pt>
                <c:pt idx="57">
                  <c:v>5</c:v>
                </c:pt>
                <c:pt idx="58">
                  <c:v>9</c:v>
                </c:pt>
                <c:pt idx="59">
                  <c:v>13</c:v>
                </c:pt>
                <c:pt idx="60">
                  <c:v>28</c:v>
                </c:pt>
                <c:pt idx="61">
                  <c:v>5</c:v>
                </c:pt>
                <c:pt idx="62">
                  <c:v>18</c:v>
                </c:pt>
                <c:pt idx="63">
                  <c:v>12</c:v>
                </c:pt>
                <c:pt idx="64">
                  <c:v>11</c:v>
                </c:pt>
                <c:pt idx="65">
                  <c:v>10</c:v>
                </c:pt>
                <c:pt idx="66">
                  <c:v>5</c:v>
                </c:pt>
                <c:pt idx="67">
                  <c:v>6</c:v>
                </c:pt>
                <c:pt idx="68">
                  <c:v>31</c:v>
                </c:pt>
                <c:pt idx="69">
                  <c:v>9</c:v>
                </c:pt>
                <c:pt idx="70">
                  <c:v>7</c:v>
                </c:pt>
                <c:pt idx="71">
                  <c:v>4</c:v>
                </c:pt>
                <c:pt idx="72">
                  <c:v>9</c:v>
                </c:pt>
                <c:pt idx="73">
                  <c:v>12</c:v>
                </c:pt>
                <c:pt idx="74">
                  <c:v>4</c:v>
                </c:pt>
                <c:pt idx="75">
                  <c:v>3</c:v>
                </c:pt>
                <c:pt idx="76">
                  <c:v>6</c:v>
                </c:pt>
                <c:pt idx="77">
                  <c:v>10</c:v>
                </c:pt>
                <c:pt idx="78">
                  <c:v>6</c:v>
                </c:pt>
                <c:pt idx="79">
                  <c:v>3</c:v>
                </c:pt>
                <c:pt idx="80">
                  <c:v>11</c:v>
                </c:pt>
                <c:pt idx="81">
                  <c:v>10</c:v>
                </c:pt>
                <c:pt idx="82">
                  <c:v>5</c:v>
                </c:pt>
                <c:pt idx="83">
                  <c:v>10</c:v>
                </c:pt>
                <c:pt idx="84">
                  <c:v>15</c:v>
                </c:pt>
                <c:pt idx="85">
                  <c:v>9</c:v>
                </c:pt>
                <c:pt idx="86">
                  <c:v>14</c:v>
                </c:pt>
                <c:pt idx="87">
                  <c:v>7</c:v>
                </c:pt>
                <c:pt idx="88">
                  <c:v>7</c:v>
                </c:pt>
              </c:numCache>
            </c:numRef>
          </c:val>
          <c:extLst>
            <c:ext xmlns:c16="http://schemas.microsoft.com/office/drawing/2014/chart" uri="{C3380CC4-5D6E-409C-BE32-E72D297353CC}">
              <c16:uniqueId val="{00000000-6FB8-4739-A7FA-19A5B822A362}"/>
            </c:ext>
          </c:extLst>
        </c:ser>
        <c:dLbls>
          <c:showLegendKey val="0"/>
          <c:showVal val="0"/>
          <c:showCatName val="0"/>
          <c:showSerName val="0"/>
          <c:showPercent val="0"/>
          <c:showBubbleSize val="0"/>
        </c:dLbls>
        <c:gapWidth val="80"/>
        <c:overlap val="25"/>
        <c:axId val="821190223"/>
        <c:axId val="821183983"/>
      </c:barChart>
      <c:catAx>
        <c:axId val="821190223"/>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821183983"/>
        <c:crosses val="autoZero"/>
        <c:auto val="1"/>
        <c:lblAlgn val="ctr"/>
        <c:lblOffset val="100"/>
        <c:noMultiLvlLbl val="0"/>
      </c:catAx>
      <c:valAx>
        <c:axId val="821183983"/>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spc="20" baseline="0">
                <a:solidFill>
                  <a:schemeClr val="tx1">
                    <a:lumMod val="65000"/>
                    <a:lumOff val="35000"/>
                  </a:schemeClr>
                </a:solidFill>
                <a:latin typeface="+mn-lt"/>
                <a:ea typeface="+mn-ea"/>
                <a:cs typeface="+mn-cs"/>
              </a:defRPr>
            </a:pPr>
            <a:endParaRPr lang="en-US"/>
          </a:p>
        </c:txPr>
        <c:crossAx val="821190223"/>
        <c:crosses val="autoZero"/>
        <c:crossBetween val="between"/>
      </c:valAx>
      <c:spPr>
        <a:solidFill>
          <a:schemeClr val="accent4">
            <a:lumMod val="20000"/>
            <a:lumOff val="80000"/>
          </a:schemeClr>
        </a:solid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4">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[sales_analyst.xlsx]solution_8!PivotTable3</c:name>
    <c:fmtId val="5"/>
  </c:pivotSource>
  <c:chart>
    <c:autoTitleDeleted val="1"/>
    <c:pivotFmts>
      <c:pivotFmt>
        <c:idx val="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a:sp3d/>
        </c:spPr>
      </c:pivotFmt>
      <c:pivotFmt>
        <c:idx val="2"/>
        <c:spPr>
          <a:solidFill>
            <a:schemeClr val="accent1"/>
          </a:solidFill>
          <a:ln>
            <a:noFill/>
          </a:ln>
          <a:effectLst>
            <a:outerShdw blurRad="254000" sx="102000" sy="102000" algn="ctr" rotWithShape="0">
              <a:prstClr val="black">
                <a:alpha val="20000"/>
              </a:prstClr>
            </a:outerShdw>
          </a:effectLst>
          <a:sp3d/>
        </c:spPr>
      </c:pivotFmt>
      <c:pivotFmt>
        <c:idx val="3"/>
        <c:spPr>
          <a:solidFill>
            <a:schemeClr val="accent1"/>
          </a:solidFill>
          <a:ln>
            <a:noFill/>
          </a:ln>
          <a:effectLst>
            <a:outerShdw blurRad="254000" sx="102000" sy="102000" algn="ctr" rotWithShape="0">
              <a:prstClr val="black">
                <a:alpha val="20000"/>
              </a:prstClr>
            </a:outerShdw>
          </a:effectLst>
          <a:sp3d/>
        </c:spPr>
      </c:pivotFmt>
      <c:pivotFmt>
        <c:idx val="4"/>
        <c:spPr>
          <a:solidFill>
            <a:schemeClr val="accent1"/>
          </a:solidFill>
          <a:ln>
            <a:noFill/>
          </a:ln>
          <a:effectLst>
            <a:outerShdw blurRad="254000" sx="102000" sy="102000" algn="ctr" rotWithShape="0">
              <a:prstClr val="black">
                <a:alpha val="20000"/>
              </a:prstClr>
            </a:outerShdw>
          </a:effectLst>
          <a:sp3d/>
        </c:spPr>
      </c:pivotFmt>
      <c:pivotFmt>
        <c:idx val="5"/>
        <c:spPr>
          <a:solidFill>
            <a:schemeClr val="accent1"/>
          </a:solidFill>
          <a:ln>
            <a:noFill/>
          </a:ln>
          <a:effectLst>
            <a:outerShdw blurRad="254000" sx="102000" sy="102000" algn="ctr" rotWithShape="0">
              <a:prstClr val="black">
                <a:alpha val="20000"/>
              </a:prstClr>
            </a:outerShdw>
          </a:effectLst>
          <a:sp3d/>
        </c:spPr>
      </c:pivotFmt>
      <c:pivotFmt>
        <c:idx val="6"/>
        <c:spPr>
          <a:solidFill>
            <a:schemeClr val="accent1"/>
          </a:solidFill>
          <a:ln>
            <a:noFill/>
          </a:ln>
          <a:effectLst>
            <a:outerShdw blurRad="254000" sx="102000" sy="102000" algn="ctr" rotWithShape="0">
              <a:prstClr val="black">
                <a:alpha val="20000"/>
              </a:prstClr>
            </a:outerShdw>
          </a:effectLst>
          <a:sp3d/>
        </c:spPr>
      </c:pivotFmt>
      <c:pivotFmt>
        <c:idx val="7"/>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a:sp3d/>
        </c:spPr>
      </c:pivotFmt>
      <c:pivotFmt>
        <c:idx val="9"/>
        <c:spPr>
          <a:solidFill>
            <a:schemeClr val="accent1"/>
          </a:solidFill>
          <a:ln>
            <a:noFill/>
          </a:ln>
          <a:effectLst>
            <a:outerShdw blurRad="254000" sx="102000" sy="102000" algn="ctr" rotWithShape="0">
              <a:prstClr val="black">
                <a:alpha val="20000"/>
              </a:prstClr>
            </a:outerShdw>
          </a:effectLst>
          <a:sp3d/>
        </c:spPr>
      </c:pivotFmt>
      <c:pivotFmt>
        <c:idx val="10"/>
        <c:spPr>
          <a:solidFill>
            <a:schemeClr val="accent1"/>
          </a:solidFill>
          <a:ln>
            <a:noFill/>
          </a:ln>
          <a:effectLst>
            <a:outerShdw blurRad="254000" sx="102000" sy="102000" algn="ctr" rotWithShape="0">
              <a:prstClr val="black">
                <a:alpha val="20000"/>
              </a:prstClr>
            </a:outerShdw>
          </a:effectLst>
          <a:sp3d/>
        </c:spPr>
      </c:pivotFmt>
      <c:pivotFmt>
        <c:idx val="11"/>
        <c:spPr>
          <a:solidFill>
            <a:schemeClr val="accent1"/>
          </a:solidFill>
          <a:ln>
            <a:noFill/>
          </a:ln>
          <a:effectLst>
            <a:outerShdw blurRad="254000" sx="102000" sy="102000" algn="ctr" rotWithShape="0">
              <a:prstClr val="black">
                <a:alpha val="20000"/>
              </a:prstClr>
            </a:outerShdw>
          </a:effectLst>
          <a:sp3d/>
        </c:spPr>
      </c:pivotFmt>
      <c:pivotFmt>
        <c:idx val="12"/>
        <c:spPr>
          <a:solidFill>
            <a:schemeClr val="accent1"/>
          </a:solidFill>
          <a:ln>
            <a:noFill/>
          </a:ln>
          <a:effectLst>
            <a:outerShdw blurRad="254000" sx="102000" sy="102000" algn="ctr" rotWithShape="0">
              <a:prstClr val="black">
                <a:alpha val="20000"/>
              </a:prstClr>
            </a:outerShdw>
          </a:effectLst>
          <a:sp3d/>
        </c:spPr>
      </c:pivotFmt>
      <c:pivotFmt>
        <c:idx val="13"/>
        <c:spPr>
          <a:solidFill>
            <a:schemeClr val="accent1"/>
          </a:solidFill>
          <a:ln>
            <a:noFill/>
          </a:ln>
          <a:effectLst>
            <a:outerShdw blurRad="254000" sx="102000" sy="102000" algn="ctr" rotWithShape="0">
              <a:prstClr val="black">
                <a:alpha val="20000"/>
              </a:prstClr>
            </a:outerShdw>
          </a:effectLst>
          <a:sp3d/>
        </c:spPr>
      </c:pivotFmt>
      <c:pivotFmt>
        <c:idx val="14"/>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254000" sx="102000" sy="102000" algn="ctr" rotWithShape="0">
              <a:prstClr val="black">
                <a:alpha val="20000"/>
              </a:prstClr>
            </a:outerShdw>
          </a:effectLst>
          <a:sp3d/>
        </c:spPr>
      </c:pivotFmt>
      <c:pivotFmt>
        <c:idx val="16"/>
        <c:spPr>
          <a:solidFill>
            <a:schemeClr val="accent1"/>
          </a:solidFill>
          <a:ln>
            <a:noFill/>
          </a:ln>
          <a:effectLst>
            <a:outerShdw blurRad="254000" sx="102000" sy="102000" algn="ctr" rotWithShape="0">
              <a:prstClr val="black">
                <a:alpha val="20000"/>
              </a:prstClr>
            </a:outerShdw>
          </a:effectLst>
          <a:sp3d/>
        </c:spPr>
      </c:pivotFmt>
      <c:pivotFmt>
        <c:idx val="17"/>
        <c:spPr>
          <a:solidFill>
            <a:schemeClr val="accent1"/>
          </a:solidFill>
          <a:ln>
            <a:noFill/>
          </a:ln>
          <a:effectLst>
            <a:outerShdw blurRad="254000" sx="102000" sy="102000" algn="ctr" rotWithShape="0">
              <a:prstClr val="black">
                <a:alpha val="20000"/>
              </a:prstClr>
            </a:outerShdw>
          </a:effectLst>
          <a:sp3d/>
        </c:spPr>
      </c:pivotFmt>
      <c:pivotFmt>
        <c:idx val="18"/>
        <c:spPr>
          <a:solidFill>
            <a:schemeClr val="accent1"/>
          </a:solidFill>
          <a:ln>
            <a:noFill/>
          </a:ln>
          <a:effectLst>
            <a:outerShdw blurRad="254000" sx="102000" sy="102000" algn="ctr" rotWithShape="0">
              <a:prstClr val="black">
                <a:alpha val="20000"/>
              </a:prstClr>
            </a:outerShdw>
          </a:effectLst>
          <a:sp3d/>
        </c:spPr>
      </c:pivotFmt>
      <c:pivotFmt>
        <c:idx val="19"/>
        <c:spPr>
          <a:solidFill>
            <a:schemeClr val="accent1"/>
          </a:solidFill>
          <a:ln>
            <a:noFill/>
          </a:ln>
          <a:effectLst>
            <a:outerShdw blurRad="254000" sx="102000" sy="102000" algn="ctr" rotWithShape="0">
              <a:prstClr val="black">
                <a:alpha val="20000"/>
              </a:prstClr>
            </a:outerShdw>
          </a:effectLst>
          <a:sp3d/>
        </c:spPr>
      </c:pivotFmt>
      <c:pivotFmt>
        <c:idx val="20"/>
        <c:spPr>
          <a:solidFill>
            <a:schemeClr val="accent1"/>
          </a:solidFill>
          <a:ln>
            <a:noFill/>
          </a:ln>
          <a:effectLst>
            <a:outerShdw blurRad="254000" sx="102000" sy="102000" algn="ctr" rotWithShape="0">
              <a:prstClr val="black">
                <a:alpha val="20000"/>
              </a:prstClr>
            </a:outerShdw>
          </a:effectLst>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8961897004253525E-5"/>
          <c:y val="1.3175235448510108E-2"/>
          <c:w val="0.82347599330256127"/>
          <c:h val="0.84564829396325458"/>
        </c:manualLayout>
      </c:layout>
      <c:pie3DChart>
        <c:varyColors val="1"/>
        <c:ser>
          <c:idx val="0"/>
          <c:order val="0"/>
          <c:tx>
            <c:strRef>
              <c:f>solution_8!$C$4</c:f>
              <c:strCache>
                <c:ptCount val="1"/>
                <c:pt idx="0">
                  <c:v>Total</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3CF5-4454-AD09-B4954A305329}"/>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3CF5-4454-AD09-B4954A305329}"/>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3CF5-4454-AD09-B4954A305329}"/>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3CF5-4454-AD09-B4954A305329}"/>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3CF5-4454-AD09-B4954A305329}"/>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3CF5-4454-AD09-B4954A305329}"/>
              </c:ext>
            </c:extLst>
          </c:dPt>
          <c:dLbls>
            <c:dLbl>
              <c:idx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3CF5-4454-AD09-B4954A305329}"/>
                </c:ext>
              </c:extLst>
            </c:dLbl>
            <c:dLbl>
              <c:idx val="1"/>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3CF5-4454-AD09-B4954A305329}"/>
                </c:ext>
              </c:extLst>
            </c:dLbl>
            <c:dLbl>
              <c:idx val="2"/>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3CF5-4454-AD09-B4954A305329}"/>
                </c:ext>
              </c:extLst>
            </c:dLbl>
            <c:dLbl>
              <c:idx val="3"/>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3CF5-4454-AD09-B4954A305329}"/>
                </c:ext>
              </c:extLst>
            </c:dLbl>
            <c:dLbl>
              <c:idx val="4"/>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3CF5-4454-AD09-B4954A305329}"/>
                </c:ext>
              </c:extLst>
            </c:dLbl>
            <c:dLbl>
              <c:idx val="5"/>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3CF5-4454-AD09-B4954A305329}"/>
                </c:ext>
              </c:extLst>
            </c:dLbl>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solution_8!$B$5:$B$15</c:f>
              <c:multiLvlStrCache>
                <c:ptCount val="6"/>
                <c:lvl>
                  <c:pt idx="0">
                    <c:v>Vice President, Sales</c:v>
                  </c:pt>
                  <c:pt idx="1">
                    <c:v>Sales Manager</c:v>
                  </c:pt>
                  <c:pt idx="2">
                    <c:v>Sales Representative</c:v>
                  </c:pt>
                  <c:pt idx="3">
                    <c:v>Sales Representative</c:v>
                  </c:pt>
                  <c:pt idx="4">
                    <c:v>Inside Sales Coordinator</c:v>
                  </c:pt>
                  <c:pt idx="5">
                    <c:v>Sales Representative</c:v>
                  </c:pt>
                </c:lvl>
                <c:lvl>
                  <c:pt idx="0">
                    <c:v>Dr.</c:v>
                  </c:pt>
                  <c:pt idx="1">
                    <c:v>Mr.</c:v>
                  </c:pt>
                  <c:pt idx="3">
                    <c:v>Mrs.</c:v>
                  </c:pt>
                  <c:pt idx="4">
                    <c:v>Ms.</c:v>
                  </c:pt>
                </c:lvl>
              </c:multiLvlStrCache>
            </c:multiLvlStrRef>
          </c:cat>
          <c:val>
            <c:numRef>
              <c:f>solution_8!$C$5:$C$15</c:f>
              <c:numCache>
                <c:formatCode>General</c:formatCode>
                <c:ptCount val="6"/>
                <c:pt idx="0">
                  <c:v>1</c:v>
                </c:pt>
                <c:pt idx="1">
                  <c:v>1</c:v>
                </c:pt>
                <c:pt idx="2">
                  <c:v>2</c:v>
                </c:pt>
                <c:pt idx="3">
                  <c:v>1</c:v>
                </c:pt>
                <c:pt idx="4">
                  <c:v>1</c:v>
                </c:pt>
                <c:pt idx="5">
                  <c:v>3</c:v>
                </c:pt>
              </c:numCache>
            </c:numRef>
          </c:val>
          <c:extLst>
            <c:ext xmlns:c16="http://schemas.microsoft.com/office/drawing/2014/chart" uri="{C3380CC4-5D6E-409C-BE32-E72D297353CC}">
              <c16:uniqueId val="{0000000C-3CF5-4454-AD09-B4954A305329}"/>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400"/>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[sales_analyst.xlsx]solution_9!PivotTable4</c:name>
    <c:fmtId val="6"/>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solution_9!$C$5</c:f>
              <c:strCache>
                <c:ptCount val="1"/>
                <c:pt idx="0">
                  <c:v>Sum of UnitPrice</c:v>
                </c:pt>
              </c:strCache>
            </c:strRef>
          </c:tx>
          <c:spPr>
            <a:solidFill>
              <a:schemeClr val="accent1"/>
            </a:solidFill>
            <a:ln>
              <a:noFill/>
            </a:ln>
            <a:effectLst/>
          </c:spPr>
          <c:invertIfNegative val="0"/>
          <c:cat>
            <c:strRef>
              <c:f>solution_9!$B$6:$B$83</c:f>
              <c:strCache>
                <c:ptCount val="77"/>
                <c:pt idx="0">
                  <c:v>Louisiana Hot Spiced Okra</c:v>
                </c:pt>
                <c:pt idx="1">
                  <c:v>Wimmers gute Semmelknödel</c:v>
                </c:pt>
                <c:pt idx="2">
                  <c:v>Røgede sild</c:v>
                </c:pt>
                <c:pt idx="3">
                  <c:v>Aniseed Syrup</c:v>
                </c:pt>
                <c:pt idx="4">
                  <c:v>Gorgonzola Telino</c:v>
                </c:pt>
                <c:pt idx="5">
                  <c:v>Chocolade</c:v>
                </c:pt>
                <c:pt idx="6">
                  <c:v>Maxilaku</c:v>
                </c:pt>
                <c:pt idx="7">
                  <c:v>Gravad lax</c:v>
                </c:pt>
                <c:pt idx="8">
                  <c:v>Mascarpone Fabioli</c:v>
                </c:pt>
                <c:pt idx="9">
                  <c:v>Sir Rodney's Scones</c:v>
                </c:pt>
                <c:pt idx="10">
                  <c:v>Chang</c:v>
                </c:pt>
                <c:pt idx="11">
                  <c:v>Queso Cabrales</c:v>
                </c:pt>
                <c:pt idx="12">
                  <c:v>Longlife Tofu</c:v>
                </c:pt>
                <c:pt idx="13">
                  <c:v>Outback Lager</c:v>
                </c:pt>
                <c:pt idx="14">
                  <c:v>Gnocchi di nonna Alice</c:v>
                </c:pt>
                <c:pt idx="15">
                  <c:v>Ipoh Coffee</c:v>
                </c:pt>
                <c:pt idx="16">
                  <c:v>Scottish Longbreads</c:v>
                </c:pt>
                <c:pt idx="17">
                  <c:v>Perth Pasties</c:v>
                </c:pt>
                <c:pt idx="18">
                  <c:v>Tourtière</c:v>
                </c:pt>
                <c:pt idx="19">
                  <c:v>Rössle Sauerkraut</c:v>
                </c:pt>
                <c:pt idx="20">
                  <c:v>Camembert Pierrot</c:v>
                </c:pt>
                <c:pt idx="21">
                  <c:v>Original Frankfurter grüne Soße</c:v>
                </c:pt>
                <c:pt idx="22">
                  <c:v>Grandma's Boysenberry Spread</c:v>
                </c:pt>
                <c:pt idx="23">
                  <c:v>Ravioli Angelo</c:v>
                </c:pt>
                <c:pt idx="24">
                  <c:v>Chef Anton's Cajun Seasoning</c:v>
                </c:pt>
                <c:pt idx="25">
                  <c:v>Tarte au sucre</c:v>
                </c:pt>
                <c:pt idx="26">
                  <c:v>Guaraná Fantástica</c:v>
                </c:pt>
                <c:pt idx="27">
                  <c:v>Côte de Blaye</c:v>
                </c:pt>
                <c:pt idx="28">
                  <c:v>Gudbrandsdalsost</c:v>
                </c:pt>
                <c:pt idx="29">
                  <c:v>Pâté chinois</c:v>
                </c:pt>
                <c:pt idx="30">
                  <c:v>Gula Malacca</c:v>
                </c:pt>
                <c:pt idx="31">
                  <c:v>Queso Manchego La Pastora</c:v>
                </c:pt>
                <c:pt idx="32">
                  <c:v>Gumbär Gummibärchen</c:v>
                </c:pt>
                <c:pt idx="33">
                  <c:v>Röd Kaviar</c:v>
                </c:pt>
                <c:pt idx="34">
                  <c:v>Gustaf's Knäckebröd</c:v>
                </c:pt>
                <c:pt idx="35">
                  <c:v>Escargots de Bourgogne</c:v>
                </c:pt>
                <c:pt idx="36">
                  <c:v>Ikura</c:v>
                </c:pt>
                <c:pt idx="37">
                  <c:v>Thüringer Rostbratwurst</c:v>
                </c:pt>
                <c:pt idx="38">
                  <c:v>Inlagd Sill</c:v>
                </c:pt>
                <c:pt idx="39">
                  <c:v>Uncle Bob's Organic Dried Pears</c:v>
                </c:pt>
                <c:pt idx="40">
                  <c:v>Filo Mix</c:v>
                </c:pt>
                <c:pt idx="41">
                  <c:v>NuNuCa Nuß-Nougat-Creme</c:v>
                </c:pt>
                <c:pt idx="42">
                  <c:v>Jack's New England Clam Chowder</c:v>
                </c:pt>
                <c:pt idx="43">
                  <c:v>Geitost</c:v>
                </c:pt>
                <c:pt idx="44">
                  <c:v>Konbu</c:v>
                </c:pt>
                <c:pt idx="45">
                  <c:v>Pavlova</c:v>
                </c:pt>
                <c:pt idx="46">
                  <c:v>Lakkalikööri</c:v>
                </c:pt>
                <c:pt idx="47">
                  <c:v>Genen Shouyu</c:v>
                </c:pt>
                <c:pt idx="48">
                  <c:v>Laughing Lumberjack Lager</c:v>
                </c:pt>
                <c:pt idx="49">
                  <c:v>Raclette Courdavault</c:v>
                </c:pt>
                <c:pt idx="50">
                  <c:v>Fløtemysost</c:v>
                </c:pt>
                <c:pt idx="51">
                  <c:v>Rhönbräu Klosterbier</c:v>
                </c:pt>
                <c:pt idx="52">
                  <c:v>Schoggi Schokolade</c:v>
                </c:pt>
                <c:pt idx="53">
                  <c:v>Chai</c:v>
                </c:pt>
                <c:pt idx="54">
                  <c:v>Singaporean Hokkien Fried Mee</c:v>
                </c:pt>
                <c:pt idx="55">
                  <c:v>Sasquatch Ale</c:v>
                </c:pt>
                <c:pt idx="56">
                  <c:v>Boston Crab Meat</c:v>
                </c:pt>
                <c:pt idx="57">
                  <c:v>Spegesild</c:v>
                </c:pt>
                <c:pt idx="58">
                  <c:v>Louisiana Fiery Hot Pepper Sauce</c:v>
                </c:pt>
                <c:pt idx="59">
                  <c:v>Sir Rodney's Marmalade</c:v>
                </c:pt>
                <c:pt idx="60">
                  <c:v>Carnarvon Tigers</c:v>
                </c:pt>
                <c:pt idx="61">
                  <c:v>Sirop d'érable</c:v>
                </c:pt>
                <c:pt idx="62">
                  <c:v>Manjimup Dried Apples</c:v>
                </c:pt>
                <c:pt idx="63">
                  <c:v>Steeleye Stout</c:v>
                </c:pt>
                <c:pt idx="64">
                  <c:v>Chef Anton's Gumbo Mix</c:v>
                </c:pt>
                <c:pt idx="65">
                  <c:v>Teatime Chocolate Biscuits</c:v>
                </c:pt>
                <c:pt idx="66">
                  <c:v>Alice Mutton</c:v>
                </c:pt>
                <c:pt idx="67">
                  <c:v>Tofu</c:v>
                </c:pt>
                <c:pt idx="68">
                  <c:v>Mishi Kobe Niku</c:v>
                </c:pt>
                <c:pt idx="69">
                  <c:v>Tunnbröd</c:v>
                </c:pt>
                <c:pt idx="70">
                  <c:v>Vegie-spread</c:v>
                </c:pt>
                <c:pt idx="71">
                  <c:v>Valkoinen suklaa</c:v>
                </c:pt>
                <c:pt idx="72">
                  <c:v>Zaanse koeken</c:v>
                </c:pt>
                <c:pt idx="73">
                  <c:v>Northwoods Cranberry Sauce</c:v>
                </c:pt>
                <c:pt idx="74">
                  <c:v>Mozzarella di Giovanni</c:v>
                </c:pt>
                <c:pt idx="75">
                  <c:v>Chartreuse verte</c:v>
                </c:pt>
                <c:pt idx="76">
                  <c:v>Nord-Ost Matjeshering</c:v>
                </c:pt>
              </c:strCache>
            </c:strRef>
          </c:cat>
          <c:val>
            <c:numRef>
              <c:f>solution_9!$C$6:$C$83</c:f>
              <c:numCache>
                <c:formatCode>General</c:formatCode>
                <c:ptCount val="77"/>
                <c:pt idx="0">
                  <c:v>17</c:v>
                </c:pt>
                <c:pt idx="1">
                  <c:v>33.25</c:v>
                </c:pt>
                <c:pt idx="2">
                  <c:v>9.5</c:v>
                </c:pt>
                <c:pt idx="3">
                  <c:v>10</c:v>
                </c:pt>
                <c:pt idx="4">
                  <c:v>12.5</c:v>
                </c:pt>
                <c:pt idx="5">
                  <c:v>12.75</c:v>
                </c:pt>
                <c:pt idx="6">
                  <c:v>20</c:v>
                </c:pt>
                <c:pt idx="7">
                  <c:v>26</c:v>
                </c:pt>
                <c:pt idx="8">
                  <c:v>32</c:v>
                </c:pt>
                <c:pt idx="9">
                  <c:v>10</c:v>
                </c:pt>
                <c:pt idx="10">
                  <c:v>19</c:v>
                </c:pt>
                <c:pt idx="11">
                  <c:v>21</c:v>
                </c:pt>
                <c:pt idx="12">
                  <c:v>10</c:v>
                </c:pt>
                <c:pt idx="13">
                  <c:v>15</c:v>
                </c:pt>
                <c:pt idx="14">
                  <c:v>38</c:v>
                </c:pt>
                <c:pt idx="15">
                  <c:v>46</c:v>
                </c:pt>
                <c:pt idx="16">
                  <c:v>12.5</c:v>
                </c:pt>
                <c:pt idx="17">
                  <c:v>32.799999999999997</c:v>
                </c:pt>
                <c:pt idx="18">
                  <c:v>7.45</c:v>
                </c:pt>
                <c:pt idx="19">
                  <c:v>45.6</c:v>
                </c:pt>
                <c:pt idx="20">
                  <c:v>34</c:v>
                </c:pt>
                <c:pt idx="21">
                  <c:v>13</c:v>
                </c:pt>
                <c:pt idx="22">
                  <c:v>25</c:v>
                </c:pt>
                <c:pt idx="23">
                  <c:v>19.5</c:v>
                </c:pt>
                <c:pt idx="24">
                  <c:v>22</c:v>
                </c:pt>
                <c:pt idx="25">
                  <c:v>49.3</c:v>
                </c:pt>
                <c:pt idx="26">
                  <c:v>4.5</c:v>
                </c:pt>
                <c:pt idx="27">
                  <c:v>263.5</c:v>
                </c:pt>
                <c:pt idx="28">
                  <c:v>36</c:v>
                </c:pt>
                <c:pt idx="29">
                  <c:v>24</c:v>
                </c:pt>
                <c:pt idx="30">
                  <c:v>19.45</c:v>
                </c:pt>
                <c:pt idx="31">
                  <c:v>38</c:v>
                </c:pt>
                <c:pt idx="32">
                  <c:v>31.23</c:v>
                </c:pt>
                <c:pt idx="33">
                  <c:v>15</c:v>
                </c:pt>
                <c:pt idx="34">
                  <c:v>21</c:v>
                </c:pt>
                <c:pt idx="35">
                  <c:v>13.25</c:v>
                </c:pt>
                <c:pt idx="36">
                  <c:v>31</c:v>
                </c:pt>
                <c:pt idx="37">
                  <c:v>123.79</c:v>
                </c:pt>
                <c:pt idx="38">
                  <c:v>19</c:v>
                </c:pt>
                <c:pt idx="39">
                  <c:v>30</c:v>
                </c:pt>
                <c:pt idx="40">
                  <c:v>7</c:v>
                </c:pt>
                <c:pt idx="41">
                  <c:v>14</c:v>
                </c:pt>
                <c:pt idx="42">
                  <c:v>9.65</c:v>
                </c:pt>
                <c:pt idx="43">
                  <c:v>2.5</c:v>
                </c:pt>
                <c:pt idx="44">
                  <c:v>6</c:v>
                </c:pt>
                <c:pt idx="45">
                  <c:v>17.45</c:v>
                </c:pt>
                <c:pt idx="46">
                  <c:v>18</c:v>
                </c:pt>
                <c:pt idx="47">
                  <c:v>15.5</c:v>
                </c:pt>
                <c:pt idx="48">
                  <c:v>14</c:v>
                </c:pt>
                <c:pt idx="49">
                  <c:v>55</c:v>
                </c:pt>
                <c:pt idx="50">
                  <c:v>21.5</c:v>
                </c:pt>
                <c:pt idx="51">
                  <c:v>7.75</c:v>
                </c:pt>
                <c:pt idx="52">
                  <c:v>43.9</c:v>
                </c:pt>
                <c:pt idx="53">
                  <c:v>18</c:v>
                </c:pt>
                <c:pt idx="54">
                  <c:v>14</c:v>
                </c:pt>
                <c:pt idx="55">
                  <c:v>14</c:v>
                </c:pt>
                <c:pt idx="56">
                  <c:v>18.399999999999999</c:v>
                </c:pt>
                <c:pt idx="57">
                  <c:v>12</c:v>
                </c:pt>
                <c:pt idx="58">
                  <c:v>21.05</c:v>
                </c:pt>
                <c:pt idx="59">
                  <c:v>81</c:v>
                </c:pt>
                <c:pt idx="60">
                  <c:v>62.5</c:v>
                </c:pt>
                <c:pt idx="61">
                  <c:v>28.5</c:v>
                </c:pt>
                <c:pt idx="62">
                  <c:v>53</c:v>
                </c:pt>
                <c:pt idx="63">
                  <c:v>18</c:v>
                </c:pt>
                <c:pt idx="64">
                  <c:v>21.35</c:v>
                </c:pt>
                <c:pt idx="65">
                  <c:v>9.1999999999999993</c:v>
                </c:pt>
                <c:pt idx="66">
                  <c:v>39</c:v>
                </c:pt>
                <c:pt idx="67">
                  <c:v>23.25</c:v>
                </c:pt>
                <c:pt idx="68">
                  <c:v>97</c:v>
                </c:pt>
                <c:pt idx="69">
                  <c:v>9</c:v>
                </c:pt>
                <c:pt idx="70">
                  <c:v>43.9</c:v>
                </c:pt>
                <c:pt idx="71">
                  <c:v>16.25</c:v>
                </c:pt>
                <c:pt idx="72">
                  <c:v>9.5</c:v>
                </c:pt>
                <c:pt idx="73">
                  <c:v>40</c:v>
                </c:pt>
                <c:pt idx="74">
                  <c:v>34.799999999999997</c:v>
                </c:pt>
                <c:pt idx="75">
                  <c:v>18</c:v>
                </c:pt>
                <c:pt idx="76">
                  <c:v>25.89</c:v>
                </c:pt>
              </c:numCache>
            </c:numRef>
          </c:val>
          <c:extLst>
            <c:ext xmlns:c16="http://schemas.microsoft.com/office/drawing/2014/chart" uri="{C3380CC4-5D6E-409C-BE32-E72D297353CC}">
              <c16:uniqueId val="{00000000-5076-4FA3-BEFF-90D0C8469507}"/>
            </c:ext>
          </c:extLst>
        </c:ser>
        <c:ser>
          <c:idx val="1"/>
          <c:order val="1"/>
          <c:tx>
            <c:strRef>
              <c:f>solution_9!$D$5</c:f>
              <c:strCache>
                <c:ptCount val="1"/>
                <c:pt idx="0">
                  <c:v>Sum of UnitsOnOrder</c:v>
                </c:pt>
              </c:strCache>
            </c:strRef>
          </c:tx>
          <c:spPr>
            <a:solidFill>
              <a:schemeClr val="accent2"/>
            </a:solidFill>
            <a:ln>
              <a:noFill/>
            </a:ln>
            <a:effectLst/>
          </c:spPr>
          <c:invertIfNegative val="0"/>
          <c:cat>
            <c:strRef>
              <c:f>solution_9!$B$6:$B$83</c:f>
              <c:strCache>
                <c:ptCount val="77"/>
                <c:pt idx="0">
                  <c:v>Louisiana Hot Spiced Okra</c:v>
                </c:pt>
                <c:pt idx="1">
                  <c:v>Wimmers gute Semmelknödel</c:v>
                </c:pt>
                <c:pt idx="2">
                  <c:v>Røgede sild</c:v>
                </c:pt>
                <c:pt idx="3">
                  <c:v>Aniseed Syrup</c:v>
                </c:pt>
                <c:pt idx="4">
                  <c:v>Gorgonzola Telino</c:v>
                </c:pt>
                <c:pt idx="5">
                  <c:v>Chocolade</c:v>
                </c:pt>
                <c:pt idx="6">
                  <c:v>Maxilaku</c:v>
                </c:pt>
                <c:pt idx="7">
                  <c:v>Gravad lax</c:v>
                </c:pt>
                <c:pt idx="8">
                  <c:v>Mascarpone Fabioli</c:v>
                </c:pt>
                <c:pt idx="9">
                  <c:v>Sir Rodney's Scones</c:v>
                </c:pt>
                <c:pt idx="10">
                  <c:v>Chang</c:v>
                </c:pt>
                <c:pt idx="11">
                  <c:v>Queso Cabrales</c:v>
                </c:pt>
                <c:pt idx="12">
                  <c:v>Longlife Tofu</c:v>
                </c:pt>
                <c:pt idx="13">
                  <c:v>Outback Lager</c:v>
                </c:pt>
                <c:pt idx="14">
                  <c:v>Gnocchi di nonna Alice</c:v>
                </c:pt>
                <c:pt idx="15">
                  <c:v>Ipoh Coffee</c:v>
                </c:pt>
                <c:pt idx="16">
                  <c:v>Scottish Longbreads</c:v>
                </c:pt>
                <c:pt idx="17">
                  <c:v>Perth Pasties</c:v>
                </c:pt>
                <c:pt idx="18">
                  <c:v>Tourtière</c:v>
                </c:pt>
                <c:pt idx="19">
                  <c:v>Rössle Sauerkraut</c:v>
                </c:pt>
                <c:pt idx="20">
                  <c:v>Camembert Pierrot</c:v>
                </c:pt>
                <c:pt idx="21">
                  <c:v>Original Frankfurter grüne Soße</c:v>
                </c:pt>
                <c:pt idx="22">
                  <c:v>Grandma's Boysenberry Spread</c:v>
                </c:pt>
                <c:pt idx="23">
                  <c:v>Ravioli Angelo</c:v>
                </c:pt>
                <c:pt idx="24">
                  <c:v>Chef Anton's Cajun Seasoning</c:v>
                </c:pt>
                <c:pt idx="25">
                  <c:v>Tarte au sucre</c:v>
                </c:pt>
                <c:pt idx="26">
                  <c:v>Guaraná Fantástica</c:v>
                </c:pt>
                <c:pt idx="27">
                  <c:v>Côte de Blaye</c:v>
                </c:pt>
                <c:pt idx="28">
                  <c:v>Gudbrandsdalsost</c:v>
                </c:pt>
                <c:pt idx="29">
                  <c:v>Pâté chinois</c:v>
                </c:pt>
                <c:pt idx="30">
                  <c:v>Gula Malacca</c:v>
                </c:pt>
                <c:pt idx="31">
                  <c:v>Queso Manchego La Pastora</c:v>
                </c:pt>
                <c:pt idx="32">
                  <c:v>Gumbär Gummibärchen</c:v>
                </c:pt>
                <c:pt idx="33">
                  <c:v>Röd Kaviar</c:v>
                </c:pt>
                <c:pt idx="34">
                  <c:v>Gustaf's Knäckebröd</c:v>
                </c:pt>
                <c:pt idx="35">
                  <c:v>Escargots de Bourgogne</c:v>
                </c:pt>
                <c:pt idx="36">
                  <c:v>Ikura</c:v>
                </c:pt>
                <c:pt idx="37">
                  <c:v>Thüringer Rostbratwurst</c:v>
                </c:pt>
                <c:pt idx="38">
                  <c:v>Inlagd Sill</c:v>
                </c:pt>
                <c:pt idx="39">
                  <c:v>Uncle Bob's Organic Dried Pears</c:v>
                </c:pt>
                <c:pt idx="40">
                  <c:v>Filo Mix</c:v>
                </c:pt>
                <c:pt idx="41">
                  <c:v>NuNuCa Nuß-Nougat-Creme</c:v>
                </c:pt>
                <c:pt idx="42">
                  <c:v>Jack's New England Clam Chowder</c:v>
                </c:pt>
                <c:pt idx="43">
                  <c:v>Geitost</c:v>
                </c:pt>
                <c:pt idx="44">
                  <c:v>Konbu</c:v>
                </c:pt>
                <c:pt idx="45">
                  <c:v>Pavlova</c:v>
                </c:pt>
                <c:pt idx="46">
                  <c:v>Lakkalikööri</c:v>
                </c:pt>
                <c:pt idx="47">
                  <c:v>Genen Shouyu</c:v>
                </c:pt>
                <c:pt idx="48">
                  <c:v>Laughing Lumberjack Lager</c:v>
                </c:pt>
                <c:pt idx="49">
                  <c:v>Raclette Courdavault</c:v>
                </c:pt>
                <c:pt idx="50">
                  <c:v>Fløtemysost</c:v>
                </c:pt>
                <c:pt idx="51">
                  <c:v>Rhönbräu Klosterbier</c:v>
                </c:pt>
                <c:pt idx="52">
                  <c:v>Schoggi Schokolade</c:v>
                </c:pt>
                <c:pt idx="53">
                  <c:v>Chai</c:v>
                </c:pt>
                <c:pt idx="54">
                  <c:v>Singaporean Hokkien Fried Mee</c:v>
                </c:pt>
                <c:pt idx="55">
                  <c:v>Sasquatch Ale</c:v>
                </c:pt>
                <c:pt idx="56">
                  <c:v>Boston Crab Meat</c:v>
                </c:pt>
                <c:pt idx="57">
                  <c:v>Spegesild</c:v>
                </c:pt>
                <c:pt idx="58">
                  <c:v>Louisiana Fiery Hot Pepper Sauce</c:v>
                </c:pt>
                <c:pt idx="59">
                  <c:v>Sir Rodney's Marmalade</c:v>
                </c:pt>
                <c:pt idx="60">
                  <c:v>Carnarvon Tigers</c:v>
                </c:pt>
                <c:pt idx="61">
                  <c:v>Sirop d'érable</c:v>
                </c:pt>
                <c:pt idx="62">
                  <c:v>Manjimup Dried Apples</c:v>
                </c:pt>
                <c:pt idx="63">
                  <c:v>Steeleye Stout</c:v>
                </c:pt>
                <c:pt idx="64">
                  <c:v>Chef Anton's Gumbo Mix</c:v>
                </c:pt>
                <c:pt idx="65">
                  <c:v>Teatime Chocolate Biscuits</c:v>
                </c:pt>
                <c:pt idx="66">
                  <c:v>Alice Mutton</c:v>
                </c:pt>
                <c:pt idx="67">
                  <c:v>Tofu</c:v>
                </c:pt>
                <c:pt idx="68">
                  <c:v>Mishi Kobe Niku</c:v>
                </c:pt>
                <c:pt idx="69">
                  <c:v>Tunnbröd</c:v>
                </c:pt>
                <c:pt idx="70">
                  <c:v>Vegie-spread</c:v>
                </c:pt>
                <c:pt idx="71">
                  <c:v>Valkoinen suklaa</c:v>
                </c:pt>
                <c:pt idx="72">
                  <c:v>Zaanse koeken</c:v>
                </c:pt>
                <c:pt idx="73">
                  <c:v>Northwoods Cranberry Sauce</c:v>
                </c:pt>
                <c:pt idx="74">
                  <c:v>Mozzarella di Giovanni</c:v>
                </c:pt>
                <c:pt idx="75">
                  <c:v>Chartreuse verte</c:v>
                </c:pt>
                <c:pt idx="76">
                  <c:v>Nord-Ost Matjeshering</c:v>
                </c:pt>
              </c:strCache>
            </c:strRef>
          </c:cat>
          <c:val>
            <c:numRef>
              <c:f>solution_9!$D$6:$D$83</c:f>
              <c:numCache>
                <c:formatCode>General</c:formatCode>
                <c:ptCount val="77"/>
                <c:pt idx="0">
                  <c:v>100</c:v>
                </c:pt>
                <c:pt idx="1">
                  <c:v>80</c:v>
                </c:pt>
                <c:pt idx="2">
                  <c:v>70</c:v>
                </c:pt>
                <c:pt idx="3">
                  <c:v>70</c:v>
                </c:pt>
                <c:pt idx="4">
                  <c:v>70</c:v>
                </c:pt>
                <c:pt idx="5">
                  <c:v>70</c:v>
                </c:pt>
                <c:pt idx="6">
                  <c:v>60</c:v>
                </c:pt>
                <c:pt idx="7">
                  <c:v>50</c:v>
                </c:pt>
                <c:pt idx="8">
                  <c:v>40</c:v>
                </c:pt>
                <c:pt idx="9">
                  <c:v>40</c:v>
                </c:pt>
                <c:pt idx="10">
                  <c:v>40</c:v>
                </c:pt>
                <c:pt idx="11">
                  <c:v>30</c:v>
                </c:pt>
                <c:pt idx="12">
                  <c:v>20</c:v>
                </c:pt>
                <c:pt idx="13">
                  <c:v>10</c:v>
                </c:pt>
                <c:pt idx="14">
                  <c:v>10</c:v>
                </c:pt>
                <c:pt idx="15">
                  <c:v>10</c:v>
                </c:pt>
                <c:pt idx="16">
                  <c:v>10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numCache>
            </c:numRef>
          </c:val>
          <c:extLst>
            <c:ext xmlns:c16="http://schemas.microsoft.com/office/drawing/2014/chart" uri="{C3380CC4-5D6E-409C-BE32-E72D297353CC}">
              <c16:uniqueId val="{00000001-5076-4FA3-BEFF-90D0C8469507}"/>
            </c:ext>
          </c:extLst>
        </c:ser>
        <c:dLbls>
          <c:showLegendKey val="0"/>
          <c:showVal val="0"/>
          <c:showCatName val="0"/>
          <c:showSerName val="0"/>
          <c:showPercent val="0"/>
          <c:showBubbleSize val="0"/>
        </c:dLbls>
        <c:gapWidth val="219"/>
        <c:overlap val="-27"/>
        <c:axId val="1739395888"/>
        <c:axId val="1739397328"/>
      </c:barChart>
      <c:lineChart>
        <c:grouping val="standard"/>
        <c:varyColors val="0"/>
        <c:ser>
          <c:idx val="2"/>
          <c:order val="2"/>
          <c:tx>
            <c:strRef>
              <c:f>solution_9!$E$5</c:f>
              <c:strCache>
                <c:ptCount val="1"/>
                <c:pt idx="0">
                  <c:v>Sum of UnitsInStock</c:v>
                </c:pt>
              </c:strCache>
            </c:strRef>
          </c:tx>
          <c:spPr>
            <a:ln w="28575" cap="rnd">
              <a:solidFill>
                <a:schemeClr val="accent3"/>
              </a:solidFill>
              <a:round/>
            </a:ln>
            <a:effectLst/>
          </c:spPr>
          <c:marker>
            <c:symbol val="none"/>
          </c:marker>
          <c:cat>
            <c:strRef>
              <c:f>solution_9!$B$6:$B$83</c:f>
              <c:strCache>
                <c:ptCount val="77"/>
                <c:pt idx="0">
                  <c:v>Louisiana Hot Spiced Okra</c:v>
                </c:pt>
                <c:pt idx="1">
                  <c:v>Wimmers gute Semmelknödel</c:v>
                </c:pt>
                <c:pt idx="2">
                  <c:v>Røgede sild</c:v>
                </c:pt>
                <c:pt idx="3">
                  <c:v>Aniseed Syrup</c:v>
                </c:pt>
                <c:pt idx="4">
                  <c:v>Gorgonzola Telino</c:v>
                </c:pt>
                <c:pt idx="5">
                  <c:v>Chocolade</c:v>
                </c:pt>
                <c:pt idx="6">
                  <c:v>Maxilaku</c:v>
                </c:pt>
                <c:pt idx="7">
                  <c:v>Gravad lax</c:v>
                </c:pt>
                <c:pt idx="8">
                  <c:v>Mascarpone Fabioli</c:v>
                </c:pt>
                <c:pt idx="9">
                  <c:v>Sir Rodney's Scones</c:v>
                </c:pt>
                <c:pt idx="10">
                  <c:v>Chang</c:v>
                </c:pt>
                <c:pt idx="11">
                  <c:v>Queso Cabrales</c:v>
                </c:pt>
                <c:pt idx="12">
                  <c:v>Longlife Tofu</c:v>
                </c:pt>
                <c:pt idx="13">
                  <c:v>Outback Lager</c:v>
                </c:pt>
                <c:pt idx="14">
                  <c:v>Gnocchi di nonna Alice</c:v>
                </c:pt>
                <c:pt idx="15">
                  <c:v>Ipoh Coffee</c:v>
                </c:pt>
                <c:pt idx="16">
                  <c:v>Scottish Longbreads</c:v>
                </c:pt>
                <c:pt idx="17">
                  <c:v>Perth Pasties</c:v>
                </c:pt>
                <c:pt idx="18">
                  <c:v>Tourtière</c:v>
                </c:pt>
                <c:pt idx="19">
                  <c:v>Rössle Sauerkraut</c:v>
                </c:pt>
                <c:pt idx="20">
                  <c:v>Camembert Pierrot</c:v>
                </c:pt>
                <c:pt idx="21">
                  <c:v>Original Frankfurter grüne Soße</c:v>
                </c:pt>
                <c:pt idx="22">
                  <c:v>Grandma's Boysenberry Spread</c:v>
                </c:pt>
                <c:pt idx="23">
                  <c:v>Ravioli Angelo</c:v>
                </c:pt>
                <c:pt idx="24">
                  <c:v>Chef Anton's Cajun Seasoning</c:v>
                </c:pt>
                <c:pt idx="25">
                  <c:v>Tarte au sucre</c:v>
                </c:pt>
                <c:pt idx="26">
                  <c:v>Guaraná Fantástica</c:v>
                </c:pt>
                <c:pt idx="27">
                  <c:v>Côte de Blaye</c:v>
                </c:pt>
                <c:pt idx="28">
                  <c:v>Gudbrandsdalsost</c:v>
                </c:pt>
                <c:pt idx="29">
                  <c:v>Pâté chinois</c:v>
                </c:pt>
                <c:pt idx="30">
                  <c:v>Gula Malacca</c:v>
                </c:pt>
                <c:pt idx="31">
                  <c:v>Queso Manchego La Pastora</c:v>
                </c:pt>
                <c:pt idx="32">
                  <c:v>Gumbär Gummibärchen</c:v>
                </c:pt>
                <c:pt idx="33">
                  <c:v>Röd Kaviar</c:v>
                </c:pt>
                <c:pt idx="34">
                  <c:v>Gustaf's Knäckebröd</c:v>
                </c:pt>
                <c:pt idx="35">
                  <c:v>Escargots de Bourgogne</c:v>
                </c:pt>
                <c:pt idx="36">
                  <c:v>Ikura</c:v>
                </c:pt>
                <c:pt idx="37">
                  <c:v>Thüringer Rostbratwurst</c:v>
                </c:pt>
                <c:pt idx="38">
                  <c:v>Inlagd Sill</c:v>
                </c:pt>
                <c:pt idx="39">
                  <c:v>Uncle Bob's Organic Dried Pears</c:v>
                </c:pt>
                <c:pt idx="40">
                  <c:v>Filo Mix</c:v>
                </c:pt>
                <c:pt idx="41">
                  <c:v>NuNuCa Nuß-Nougat-Creme</c:v>
                </c:pt>
                <c:pt idx="42">
                  <c:v>Jack's New England Clam Chowder</c:v>
                </c:pt>
                <c:pt idx="43">
                  <c:v>Geitost</c:v>
                </c:pt>
                <c:pt idx="44">
                  <c:v>Konbu</c:v>
                </c:pt>
                <c:pt idx="45">
                  <c:v>Pavlova</c:v>
                </c:pt>
                <c:pt idx="46">
                  <c:v>Lakkalikööri</c:v>
                </c:pt>
                <c:pt idx="47">
                  <c:v>Genen Shouyu</c:v>
                </c:pt>
                <c:pt idx="48">
                  <c:v>Laughing Lumberjack Lager</c:v>
                </c:pt>
                <c:pt idx="49">
                  <c:v>Raclette Courdavault</c:v>
                </c:pt>
                <c:pt idx="50">
                  <c:v>Fløtemysost</c:v>
                </c:pt>
                <c:pt idx="51">
                  <c:v>Rhönbräu Klosterbier</c:v>
                </c:pt>
                <c:pt idx="52">
                  <c:v>Schoggi Schokolade</c:v>
                </c:pt>
                <c:pt idx="53">
                  <c:v>Chai</c:v>
                </c:pt>
                <c:pt idx="54">
                  <c:v>Singaporean Hokkien Fried Mee</c:v>
                </c:pt>
                <c:pt idx="55">
                  <c:v>Sasquatch Ale</c:v>
                </c:pt>
                <c:pt idx="56">
                  <c:v>Boston Crab Meat</c:v>
                </c:pt>
                <c:pt idx="57">
                  <c:v>Spegesild</c:v>
                </c:pt>
                <c:pt idx="58">
                  <c:v>Louisiana Fiery Hot Pepper Sauce</c:v>
                </c:pt>
                <c:pt idx="59">
                  <c:v>Sir Rodney's Marmalade</c:v>
                </c:pt>
                <c:pt idx="60">
                  <c:v>Carnarvon Tigers</c:v>
                </c:pt>
                <c:pt idx="61">
                  <c:v>Sirop d'érable</c:v>
                </c:pt>
                <c:pt idx="62">
                  <c:v>Manjimup Dried Apples</c:v>
                </c:pt>
                <c:pt idx="63">
                  <c:v>Steeleye Stout</c:v>
                </c:pt>
                <c:pt idx="64">
                  <c:v>Chef Anton's Gumbo Mix</c:v>
                </c:pt>
                <c:pt idx="65">
                  <c:v>Teatime Chocolate Biscuits</c:v>
                </c:pt>
                <c:pt idx="66">
                  <c:v>Alice Mutton</c:v>
                </c:pt>
                <c:pt idx="67">
                  <c:v>Tofu</c:v>
                </c:pt>
                <c:pt idx="68">
                  <c:v>Mishi Kobe Niku</c:v>
                </c:pt>
                <c:pt idx="69">
                  <c:v>Tunnbröd</c:v>
                </c:pt>
                <c:pt idx="70">
                  <c:v>Vegie-spread</c:v>
                </c:pt>
                <c:pt idx="71">
                  <c:v>Valkoinen suklaa</c:v>
                </c:pt>
                <c:pt idx="72">
                  <c:v>Zaanse koeken</c:v>
                </c:pt>
                <c:pt idx="73">
                  <c:v>Northwoods Cranberry Sauce</c:v>
                </c:pt>
                <c:pt idx="74">
                  <c:v>Mozzarella di Giovanni</c:v>
                </c:pt>
                <c:pt idx="75">
                  <c:v>Chartreuse verte</c:v>
                </c:pt>
                <c:pt idx="76">
                  <c:v>Nord-Ost Matjeshering</c:v>
                </c:pt>
              </c:strCache>
            </c:strRef>
          </c:cat>
          <c:val>
            <c:numRef>
              <c:f>solution_9!$E$6:$E$83</c:f>
              <c:numCache>
                <c:formatCode>General</c:formatCode>
                <c:ptCount val="77"/>
                <c:pt idx="0">
                  <c:v>4</c:v>
                </c:pt>
                <c:pt idx="1">
                  <c:v>22</c:v>
                </c:pt>
                <c:pt idx="2">
                  <c:v>5</c:v>
                </c:pt>
                <c:pt idx="3">
                  <c:v>13</c:v>
                </c:pt>
                <c:pt idx="4">
                  <c:v>0</c:v>
                </c:pt>
                <c:pt idx="5">
                  <c:v>15</c:v>
                </c:pt>
                <c:pt idx="6">
                  <c:v>10</c:v>
                </c:pt>
                <c:pt idx="7">
                  <c:v>11</c:v>
                </c:pt>
                <c:pt idx="8">
                  <c:v>9</c:v>
                </c:pt>
                <c:pt idx="9">
                  <c:v>3</c:v>
                </c:pt>
                <c:pt idx="10">
                  <c:v>17</c:v>
                </c:pt>
                <c:pt idx="11">
                  <c:v>22</c:v>
                </c:pt>
                <c:pt idx="12">
                  <c:v>4</c:v>
                </c:pt>
                <c:pt idx="13">
                  <c:v>15</c:v>
                </c:pt>
                <c:pt idx="14">
                  <c:v>21</c:v>
                </c:pt>
                <c:pt idx="15">
                  <c:v>17</c:v>
                </c:pt>
                <c:pt idx="16">
                  <c:v>6</c:v>
                </c:pt>
                <c:pt idx="17">
                  <c:v>0</c:v>
                </c:pt>
                <c:pt idx="18">
                  <c:v>21</c:v>
                </c:pt>
                <c:pt idx="19">
                  <c:v>26</c:v>
                </c:pt>
                <c:pt idx="20">
                  <c:v>19</c:v>
                </c:pt>
                <c:pt idx="21">
                  <c:v>32</c:v>
                </c:pt>
                <c:pt idx="22">
                  <c:v>120</c:v>
                </c:pt>
                <c:pt idx="23">
                  <c:v>36</c:v>
                </c:pt>
                <c:pt idx="24">
                  <c:v>53</c:v>
                </c:pt>
                <c:pt idx="25">
                  <c:v>17</c:v>
                </c:pt>
                <c:pt idx="26">
                  <c:v>20</c:v>
                </c:pt>
                <c:pt idx="27">
                  <c:v>17</c:v>
                </c:pt>
                <c:pt idx="28">
                  <c:v>26</c:v>
                </c:pt>
                <c:pt idx="29">
                  <c:v>115</c:v>
                </c:pt>
                <c:pt idx="30">
                  <c:v>27</c:v>
                </c:pt>
                <c:pt idx="31">
                  <c:v>86</c:v>
                </c:pt>
                <c:pt idx="32">
                  <c:v>15</c:v>
                </c:pt>
                <c:pt idx="33">
                  <c:v>101</c:v>
                </c:pt>
                <c:pt idx="34">
                  <c:v>104</c:v>
                </c:pt>
                <c:pt idx="35">
                  <c:v>62</c:v>
                </c:pt>
                <c:pt idx="36">
                  <c:v>31</c:v>
                </c:pt>
                <c:pt idx="37">
                  <c:v>0</c:v>
                </c:pt>
                <c:pt idx="38">
                  <c:v>112</c:v>
                </c:pt>
                <c:pt idx="39">
                  <c:v>15</c:v>
                </c:pt>
                <c:pt idx="40">
                  <c:v>38</c:v>
                </c:pt>
                <c:pt idx="41">
                  <c:v>76</c:v>
                </c:pt>
                <c:pt idx="42">
                  <c:v>85</c:v>
                </c:pt>
                <c:pt idx="43">
                  <c:v>112</c:v>
                </c:pt>
                <c:pt idx="44">
                  <c:v>24</c:v>
                </c:pt>
                <c:pt idx="45">
                  <c:v>29</c:v>
                </c:pt>
                <c:pt idx="46">
                  <c:v>57</c:v>
                </c:pt>
                <c:pt idx="47">
                  <c:v>39</c:v>
                </c:pt>
                <c:pt idx="48">
                  <c:v>52</c:v>
                </c:pt>
                <c:pt idx="49">
                  <c:v>79</c:v>
                </c:pt>
                <c:pt idx="50">
                  <c:v>26</c:v>
                </c:pt>
                <c:pt idx="51">
                  <c:v>125</c:v>
                </c:pt>
                <c:pt idx="52">
                  <c:v>49</c:v>
                </c:pt>
                <c:pt idx="53">
                  <c:v>39</c:v>
                </c:pt>
                <c:pt idx="54">
                  <c:v>26</c:v>
                </c:pt>
                <c:pt idx="55">
                  <c:v>111</c:v>
                </c:pt>
                <c:pt idx="56">
                  <c:v>123</c:v>
                </c:pt>
                <c:pt idx="57">
                  <c:v>95</c:v>
                </c:pt>
                <c:pt idx="58">
                  <c:v>76</c:v>
                </c:pt>
                <c:pt idx="59">
                  <c:v>40</c:v>
                </c:pt>
                <c:pt idx="60">
                  <c:v>42</c:v>
                </c:pt>
                <c:pt idx="61">
                  <c:v>113</c:v>
                </c:pt>
                <c:pt idx="62">
                  <c:v>20</c:v>
                </c:pt>
                <c:pt idx="63">
                  <c:v>20</c:v>
                </c:pt>
                <c:pt idx="64">
                  <c:v>0</c:v>
                </c:pt>
                <c:pt idx="65">
                  <c:v>25</c:v>
                </c:pt>
                <c:pt idx="66">
                  <c:v>0</c:v>
                </c:pt>
                <c:pt idx="67">
                  <c:v>35</c:v>
                </c:pt>
                <c:pt idx="68">
                  <c:v>29</c:v>
                </c:pt>
                <c:pt idx="69">
                  <c:v>61</c:v>
                </c:pt>
                <c:pt idx="70">
                  <c:v>24</c:v>
                </c:pt>
                <c:pt idx="71">
                  <c:v>65</c:v>
                </c:pt>
                <c:pt idx="72">
                  <c:v>36</c:v>
                </c:pt>
                <c:pt idx="73">
                  <c:v>6</c:v>
                </c:pt>
                <c:pt idx="74">
                  <c:v>14</c:v>
                </c:pt>
                <c:pt idx="75">
                  <c:v>69</c:v>
                </c:pt>
                <c:pt idx="76">
                  <c:v>10</c:v>
                </c:pt>
              </c:numCache>
            </c:numRef>
          </c:val>
          <c:smooth val="0"/>
          <c:extLst>
            <c:ext xmlns:c16="http://schemas.microsoft.com/office/drawing/2014/chart" uri="{C3380CC4-5D6E-409C-BE32-E72D297353CC}">
              <c16:uniqueId val="{00000002-5076-4FA3-BEFF-90D0C8469507}"/>
            </c:ext>
          </c:extLst>
        </c:ser>
        <c:dLbls>
          <c:showLegendKey val="0"/>
          <c:showVal val="0"/>
          <c:showCatName val="0"/>
          <c:showSerName val="0"/>
          <c:showPercent val="0"/>
          <c:showBubbleSize val="0"/>
        </c:dLbls>
        <c:marker val="1"/>
        <c:smooth val="0"/>
        <c:axId val="1739395888"/>
        <c:axId val="1739397328"/>
      </c:lineChart>
      <c:catAx>
        <c:axId val="173939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39397328"/>
        <c:crosses val="autoZero"/>
        <c:auto val="1"/>
        <c:lblAlgn val="ctr"/>
        <c:lblOffset val="100"/>
        <c:noMultiLvlLbl val="0"/>
      </c:catAx>
      <c:valAx>
        <c:axId val="173939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393958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6.874471420239138E-2"/>
          <c:w val="1"/>
          <c:h val="0.83376913823272092"/>
        </c:manualLayout>
      </c:layout>
      <c:pie3DChart>
        <c:varyColors val="1"/>
        <c:ser>
          <c:idx val="0"/>
          <c:order val="0"/>
          <c:tx>
            <c:strRef>
              <c:f>solution_12!$C$13</c:f>
              <c:strCache>
                <c:ptCount val="1"/>
                <c:pt idx="0">
                  <c:v>avg_price</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CF65-4B2E-A808-67DD0378DEAA}"/>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CF65-4B2E-A808-67DD0378DEAA}"/>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CF65-4B2E-A808-67DD0378DEAA}"/>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CF65-4B2E-A808-67DD0378DEAA}"/>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CF65-4B2E-A808-67DD0378DEAA}"/>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CF65-4B2E-A808-67DD0378DEAA}"/>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CF65-4B2E-A808-67DD0378DEAA}"/>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CF65-4B2E-A808-67DD0378DEAA}"/>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CF65-4B2E-A808-67DD0378DEAA}"/>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CF65-4B2E-A808-67DD0378DEAA}"/>
              </c:ext>
            </c:extLst>
          </c:dPt>
          <c:dPt>
            <c:idx val="10"/>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5-CF65-4B2E-A808-67DD0378DEAA}"/>
              </c:ext>
            </c:extLst>
          </c:dPt>
          <c:dPt>
            <c:idx val="11"/>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CF65-4B2E-A808-67DD0378DEAA}"/>
              </c:ext>
            </c:extLst>
          </c:dPt>
          <c:dPt>
            <c:idx val="12"/>
            <c:bubble3D val="0"/>
            <c:spPr>
              <a:solidFill>
                <a:schemeClr val="accent1">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CF65-4B2E-A808-67DD0378DEAA}"/>
              </c:ext>
            </c:extLst>
          </c:dPt>
          <c:dPt>
            <c:idx val="13"/>
            <c:bubble3D val="0"/>
            <c:spPr>
              <a:solidFill>
                <a:schemeClr val="accent2">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CF65-4B2E-A808-67DD0378DEAA}"/>
              </c:ext>
            </c:extLst>
          </c:dPt>
          <c:dPt>
            <c:idx val="14"/>
            <c:bubble3D val="0"/>
            <c:spPr>
              <a:solidFill>
                <a:schemeClr val="accent3">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CF65-4B2E-A808-67DD0378DEAA}"/>
              </c:ext>
            </c:extLst>
          </c:dPt>
          <c:dPt>
            <c:idx val="15"/>
            <c:bubble3D val="0"/>
            <c:spPr>
              <a:solidFill>
                <a:schemeClr val="accent4">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CF65-4B2E-A808-67DD0378DEAA}"/>
              </c:ext>
            </c:extLst>
          </c:dPt>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CF65-4B2E-A808-67DD0378DEAA}"/>
                </c:ext>
              </c:extLst>
            </c:dLbl>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CF65-4B2E-A808-67DD0378DEAA}"/>
                </c:ext>
              </c:extLst>
            </c:dLbl>
            <c:dLbl>
              <c:idx val="2"/>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CF65-4B2E-A808-67DD0378DEAA}"/>
                </c:ext>
              </c:extLst>
            </c:dLbl>
            <c:dLbl>
              <c:idx val="3"/>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CF65-4B2E-A808-67DD0378DEAA}"/>
                </c:ext>
              </c:extLst>
            </c:dLbl>
            <c:dLbl>
              <c:idx val="4"/>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CF65-4B2E-A808-67DD0378DEAA}"/>
                </c:ext>
              </c:extLst>
            </c:dLbl>
            <c:dLbl>
              <c:idx val="5"/>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CF65-4B2E-A808-67DD0378DEAA}"/>
                </c:ext>
              </c:extLst>
            </c:dLbl>
            <c:dLbl>
              <c:idx val="6"/>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D-CF65-4B2E-A808-67DD0378DEAA}"/>
                </c:ext>
              </c:extLst>
            </c:dLbl>
            <c:dLbl>
              <c:idx val="7"/>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F-CF65-4B2E-A808-67DD0378DEAA}"/>
                </c:ext>
              </c:extLst>
            </c:dLbl>
            <c:dLbl>
              <c:idx val="8"/>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1-CF65-4B2E-A808-67DD0378DEAA}"/>
                </c:ext>
              </c:extLst>
            </c:dLbl>
            <c:dLbl>
              <c:idx val="9"/>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3-CF65-4B2E-A808-67DD0378DEAA}"/>
                </c:ext>
              </c:extLst>
            </c:dLbl>
            <c:dLbl>
              <c:idx val="10"/>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5-CF65-4B2E-A808-67DD0378DEAA}"/>
                </c:ext>
              </c:extLst>
            </c:dLbl>
            <c:dLbl>
              <c:idx val="11"/>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CF65-4B2E-A808-67DD0378DEAA}"/>
                </c:ext>
              </c:extLst>
            </c:dLbl>
            <c:dLbl>
              <c:idx val="12"/>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CF65-4B2E-A808-67DD0378DEAA}"/>
                </c:ext>
              </c:extLst>
            </c:dLbl>
            <c:dLbl>
              <c:idx val="13"/>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CF65-4B2E-A808-67DD0378DEAA}"/>
                </c:ext>
              </c:extLst>
            </c:dLbl>
            <c:dLbl>
              <c:idx val="14"/>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CF65-4B2E-A808-67DD0378DEAA}"/>
                </c:ext>
              </c:extLst>
            </c:dLbl>
            <c:dLbl>
              <c:idx val="15"/>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CF65-4B2E-A808-67DD0378DEAA}"/>
                </c:ext>
              </c:extLst>
            </c:dLbl>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solution_12!$B$14:$B$29</c:f>
              <c:strCache>
                <c:ptCount val="16"/>
                <c:pt idx="0">
                  <c:v>France</c:v>
                </c:pt>
                <c:pt idx="1">
                  <c:v>Germany</c:v>
                </c:pt>
                <c:pt idx="2">
                  <c:v>Australia</c:v>
                </c:pt>
                <c:pt idx="3">
                  <c:v>Japan</c:v>
                </c:pt>
                <c:pt idx="4">
                  <c:v>Spain</c:v>
                </c:pt>
                <c:pt idx="5">
                  <c:v>Italy</c:v>
                </c:pt>
                <c:pt idx="6">
                  <c:v>Canada</c:v>
                </c:pt>
                <c:pt idx="7">
                  <c:v>Singapore</c:v>
                </c:pt>
                <c:pt idx="8">
                  <c:v>UK</c:v>
                </c:pt>
                <c:pt idx="9">
                  <c:v>USA</c:v>
                </c:pt>
                <c:pt idx="10">
                  <c:v>Norway</c:v>
                </c:pt>
                <c:pt idx="11">
                  <c:v>Finland</c:v>
                </c:pt>
                <c:pt idx="12">
                  <c:v>Sweden</c:v>
                </c:pt>
                <c:pt idx="13">
                  <c:v>Netherlands</c:v>
                </c:pt>
                <c:pt idx="14">
                  <c:v>Denmark</c:v>
                </c:pt>
                <c:pt idx="15">
                  <c:v>Brazil</c:v>
                </c:pt>
              </c:strCache>
            </c:strRef>
          </c:cat>
          <c:val>
            <c:numRef>
              <c:f>solution_12!$C$14:$C$29</c:f>
              <c:numCache>
                <c:formatCode>General</c:formatCode>
                <c:ptCount val="16"/>
                <c:pt idx="0">
                  <c:v>76.75</c:v>
                </c:pt>
                <c:pt idx="1">
                  <c:v>37.6</c:v>
                </c:pt>
                <c:pt idx="2">
                  <c:v>33.83</c:v>
                </c:pt>
                <c:pt idx="3">
                  <c:v>30.46</c:v>
                </c:pt>
                <c:pt idx="4">
                  <c:v>29.5</c:v>
                </c:pt>
                <c:pt idx="5">
                  <c:v>27.36</c:v>
                </c:pt>
                <c:pt idx="6">
                  <c:v>27.31</c:v>
                </c:pt>
                <c:pt idx="7">
                  <c:v>26.48</c:v>
                </c:pt>
                <c:pt idx="8">
                  <c:v>22.81</c:v>
                </c:pt>
                <c:pt idx="9">
                  <c:v>20.87</c:v>
                </c:pt>
                <c:pt idx="10">
                  <c:v>20</c:v>
                </c:pt>
                <c:pt idx="11">
                  <c:v>18.079999999999998</c:v>
                </c:pt>
                <c:pt idx="12">
                  <c:v>18</c:v>
                </c:pt>
                <c:pt idx="13">
                  <c:v>11.13</c:v>
                </c:pt>
                <c:pt idx="14">
                  <c:v>10.75</c:v>
                </c:pt>
                <c:pt idx="15">
                  <c:v>4.5</c:v>
                </c:pt>
              </c:numCache>
            </c:numRef>
          </c:val>
          <c:extLst>
            <c:ext xmlns:c16="http://schemas.microsoft.com/office/drawing/2014/chart" uri="{C3380CC4-5D6E-409C-BE32-E72D297353CC}">
              <c16:uniqueId val="{00000020-CF65-4B2E-A808-67DD0378DEAA}"/>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solution_12!$F$13</c:f>
              <c:strCache>
                <c:ptCount val="1"/>
                <c:pt idx="0">
                  <c:v>supplier_count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02D-416B-B04A-439C691E72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02D-416B-B04A-439C691E72E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02D-416B-B04A-439C691E72E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02D-416B-B04A-439C691E72E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02D-416B-B04A-439C691E72E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02D-416B-B04A-439C691E72E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02D-416B-B04A-439C691E72E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02D-416B-B04A-439C691E72E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E02D-416B-B04A-439C691E72E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E02D-416B-B04A-439C691E72E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E02D-416B-B04A-439C691E72E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E02D-416B-B04A-439C691E72E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E02D-416B-B04A-439C691E72E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E02D-416B-B04A-439C691E72E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E02D-416B-B04A-439C691E72E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E02D-416B-B04A-439C691E72E8}"/>
              </c:ext>
            </c:extLst>
          </c:dPt>
          <c:cat>
            <c:strRef>
              <c:f>solution_12!$E$14:$E$29</c:f>
              <c:strCache>
                <c:ptCount val="16"/>
                <c:pt idx="0">
                  <c:v>USA</c:v>
                </c:pt>
                <c:pt idx="1">
                  <c:v>Germany</c:v>
                </c:pt>
                <c:pt idx="2">
                  <c:v>France</c:v>
                </c:pt>
                <c:pt idx="3">
                  <c:v>UK</c:v>
                </c:pt>
                <c:pt idx="4">
                  <c:v>Japan</c:v>
                </c:pt>
                <c:pt idx="5">
                  <c:v>Australia</c:v>
                </c:pt>
                <c:pt idx="6">
                  <c:v>Sweden</c:v>
                </c:pt>
                <c:pt idx="7">
                  <c:v>Italy</c:v>
                </c:pt>
                <c:pt idx="8">
                  <c:v>Canada</c:v>
                </c:pt>
                <c:pt idx="9">
                  <c:v>Spain</c:v>
                </c:pt>
                <c:pt idx="10">
                  <c:v>Brazil</c:v>
                </c:pt>
                <c:pt idx="11">
                  <c:v>Norway</c:v>
                </c:pt>
                <c:pt idx="12">
                  <c:v>Singapore</c:v>
                </c:pt>
                <c:pt idx="13">
                  <c:v>Denmark</c:v>
                </c:pt>
                <c:pt idx="14">
                  <c:v>Netherlands</c:v>
                </c:pt>
                <c:pt idx="15">
                  <c:v>Finland</c:v>
                </c:pt>
              </c:strCache>
            </c:strRef>
          </c:cat>
          <c:val>
            <c:numRef>
              <c:f>solution_12!$F$14:$F$29</c:f>
              <c:numCache>
                <c:formatCode>General</c:formatCode>
                <c:ptCount val="16"/>
                <c:pt idx="0">
                  <c:v>4</c:v>
                </c:pt>
                <c:pt idx="1">
                  <c:v>3</c:v>
                </c:pt>
                <c:pt idx="2">
                  <c:v>3</c:v>
                </c:pt>
                <c:pt idx="3">
                  <c:v>2</c:v>
                </c:pt>
                <c:pt idx="4">
                  <c:v>2</c:v>
                </c:pt>
                <c:pt idx="5">
                  <c:v>2</c:v>
                </c:pt>
                <c:pt idx="6">
                  <c:v>2</c:v>
                </c:pt>
                <c:pt idx="7">
                  <c:v>2</c:v>
                </c:pt>
                <c:pt idx="8">
                  <c:v>2</c:v>
                </c:pt>
                <c:pt idx="9">
                  <c:v>1</c:v>
                </c:pt>
                <c:pt idx="10">
                  <c:v>1</c:v>
                </c:pt>
                <c:pt idx="11">
                  <c:v>1</c:v>
                </c:pt>
                <c:pt idx="12">
                  <c:v>1</c:v>
                </c:pt>
                <c:pt idx="13">
                  <c:v>1</c:v>
                </c:pt>
                <c:pt idx="14">
                  <c:v>1</c:v>
                </c:pt>
                <c:pt idx="15">
                  <c:v>1</c:v>
                </c:pt>
              </c:numCache>
            </c:numRef>
          </c:val>
          <c:extLst>
            <c:ext xmlns:c16="http://schemas.microsoft.com/office/drawing/2014/chart" uri="{C3380CC4-5D6E-409C-BE32-E72D297353CC}">
              <c16:uniqueId val="{00000020-E02D-416B-B04A-439C691E72E8}"/>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4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solution_13!$E$16</c:f>
              <c:strCache>
                <c:ptCount val="1"/>
                <c:pt idx="0">
                  <c:v>supplier_count</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4C3-43BE-8E36-EB6DE2065DE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4C3-43BE-8E36-EB6DE2065DE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94C3-43BE-8E36-EB6DE2065DE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4C3-43BE-8E36-EB6DE2065DE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94C3-43BE-8E36-EB6DE2065DE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94C3-43BE-8E36-EB6DE2065DE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94C3-43BE-8E36-EB6DE2065DE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94C3-43BE-8E36-EB6DE2065DE1}"/>
              </c:ext>
            </c:extLst>
          </c:dPt>
          <c:dLbls>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solution_13!$D$17:$D$24</c:f>
              <c:strCache>
                <c:ptCount val="8"/>
                <c:pt idx="0">
                  <c:v>Beverages</c:v>
                </c:pt>
                <c:pt idx="1">
                  <c:v>Condiments</c:v>
                </c:pt>
                <c:pt idx="2">
                  <c:v>Seafood</c:v>
                </c:pt>
                <c:pt idx="3">
                  <c:v>Confections</c:v>
                </c:pt>
                <c:pt idx="4">
                  <c:v>Grains/Cereals</c:v>
                </c:pt>
                <c:pt idx="5">
                  <c:v>Meat/Poultry</c:v>
                </c:pt>
                <c:pt idx="6">
                  <c:v>Produce</c:v>
                </c:pt>
                <c:pt idx="7">
                  <c:v>Dairy Products</c:v>
                </c:pt>
              </c:strCache>
            </c:strRef>
          </c:cat>
          <c:val>
            <c:numRef>
              <c:f>solution_13!$E$17:$E$24</c:f>
              <c:numCache>
                <c:formatCode>General</c:formatCode>
                <c:ptCount val="8"/>
                <c:pt idx="0">
                  <c:v>8</c:v>
                </c:pt>
                <c:pt idx="1">
                  <c:v>8</c:v>
                </c:pt>
                <c:pt idx="2">
                  <c:v>8</c:v>
                </c:pt>
                <c:pt idx="3">
                  <c:v>6</c:v>
                </c:pt>
                <c:pt idx="4">
                  <c:v>5</c:v>
                </c:pt>
                <c:pt idx="5">
                  <c:v>5</c:v>
                </c:pt>
                <c:pt idx="6">
                  <c:v>5</c:v>
                </c:pt>
                <c:pt idx="7">
                  <c:v>4</c:v>
                </c:pt>
              </c:numCache>
            </c:numRef>
          </c:val>
          <c:extLst>
            <c:ext xmlns:c16="http://schemas.microsoft.com/office/drawing/2014/chart" uri="{C3380CC4-5D6E-409C-BE32-E72D297353CC}">
              <c16:uniqueId val="{00000010-94C3-43BE-8E36-EB6DE2065DE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[sales_analyst.xlsx]solution_2!PivotTable5</c:name>
    <c:fmtId val="3"/>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solution_2!$C$5:$C$6</c:f>
              <c:strCache>
                <c:ptCount val="1"/>
                <c:pt idx="0">
                  <c:v>Total</c:v>
                </c:pt>
              </c:strCache>
            </c:strRef>
          </c:tx>
          <c:spPr>
            <a:solidFill>
              <a:schemeClr val="accent1"/>
            </a:solidFill>
            <a:ln>
              <a:noFill/>
            </a:ln>
            <a:effectLst/>
          </c:spPr>
          <c:invertIfNegative val="0"/>
          <c:cat>
            <c:multiLvlStrRef>
              <c:f>solution_2!$A$7:$B$98</c:f>
              <c:multiLvlStrCache>
                <c:ptCount val="70"/>
                <c:lvl>
                  <c:pt idx="0">
                    <c:v>Boise</c:v>
                  </c:pt>
                  <c:pt idx="1">
                    <c:v>Albuquerque</c:v>
                  </c:pt>
                  <c:pt idx="2">
                    <c:v>Seattle</c:v>
                  </c:pt>
                  <c:pt idx="3">
                    <c:v>Portland</c:v>
                  </c:pt>
                  <c:pt idx="4">
                    <c:v>Eugene</c:v>
                  </c:pt>
                  <c:pt idx="5">
                    <c:v>Anchorage</c:v>
                  </c:pt>
                  <c:pt idx="6">
                    <c:v>Lander</c:v>
                  </c:pt>
                  <c:pt idx="7">
                    <c:v>Elgin</c:v>
                  </c:pt>
                  <c:pt idx="8">
                    <c:v>San Francisco</c:v>
                  </c:pt>
                  <c:pt idx="9">
                    <c:v>Kirkland</c:v>
                  </c:pt>
                  <c:pt idx="10">
                    <c:v>Butte</c:v>
                  </c:pt>
                  <c:pt idx="11">
                    <c:v>Walla Walla</c:v>
                  </c:pt>
                  <c:pt idx="12">
                    <c:v>Cunewalde</c:v>
                  </c:pt>
                  <c:pt idx="13">
                    <c:v>München</c:v>
                  </c:pt>
                  <c:pt idx="14">
                    <c:v>Frankfurt a.M. </c:v>
                  </c:pt>
                  <c:pt idx="15">
                    <c:v>Brandenburg</c:v>
                  </c:pt>
                  <c:pt idx="16">
                    <c:v>Stuttgart</c:v>
                  </c:pt>
                  <c:pt idx="17">
                    <c:v>Köln</c:v>
                  </c:pt>
                  <c:pt idx="18">
                    <c:v>Mannheim</c:v>
                  </c:pt>
                  <c:pt idx="19">
                    <c:v>Münster</c:v>
                  </c:pt>
                  <c:pt idx="20">
                    <c:v>Aachen</c:v>
                  </c:pt>
                  <c:pt idx="21">
                    <c:v>Berlin</c:v>
                  </c:pt>
                  <c:pt idx="22">
                    <c:v>Leipzig</c:v>
                  </c:pt>
                  <c:pt idx="23">
                    <c:v>Rio de Janeiro</c:v>
                  </c:pt>
                  <c:pt idx="24">
                    <c:v>São Paulo</c:v>
                  </c:pt>
                  <c:pt idx="25">
                    <c:v>Campinas</c:v>
                  </c:pt>
                  <c:pt idx="26">
                    <c:v>Resende</c:v>
                  </c:pt>
                  <c:pt idx="27">
                    <c:v>Marseille</c:v>
                  </c:pt>
                  <c:pt idx="28">
                    <c:v>Toulouse</c:v>
                  </c:pt>
                  <c:pt idx="29">
                    <c:v>Strasbourg</c:v>
                  </c:pt>
                  <c:pt idx="30">
                    <c:v>Lyon</c:v>
                  </c:pt>
                  <c:pt idx="31">
                    <c:v>Nantes</c:v>
                  </c:pt>
                  <c:pt idx="32">
                    <c:v>Reims</c:v>
                  </c:pt>
                  <c:pt idx="33">
                    <c:v>Lille</c:v>
                  </c:pt>
                  <c:pt idx="34">
                    <c:v>Versailles</c:v>
                  </c:pt>
                  <c:pt idx="35">
                    <c:v>Paris</c:v>
                  </c:pt>
                  <c:pt idx="36">
                    <c:v>London</c:v>
                  </c:pt>
                  <c:pt idx="37">
                    <c:v>Colchester</c:v>
                  </c:pt>
                  <c:pt idx="38">
                    <c:v>Cowes</c:v>
                  </c:pt>
                  <c:pt idx="39">
                    <c:v>San Cristóbal</c:v>
                  </c:pt>
                  <c:pt idx="40">
                    <c:v>Barquisimeto</c:v>
                  </c:pt>
                  <c:pt idx="41">
                    <c:v>I. de Margarita</c:v>
                  </c:pt>
                  <c:pt idx="42">
                    <c:v>Caracas</c:v>
                  </c:pt>
                  <c:pt idx="43">
                    <c:v>Graz</c:v>
                  </c:pt>
                  <c:pt idx="44">
                    <c:v>Salzburg</c:v>
                  </c:pt>
                  <c:pt idx="45">
                    <c:v>Bräcke</c:v>
                  </c:pt>
                  <c:pt idx="46">
                    <c:v>Luleå</c:v>
                  </c:pt>
                  <c:pt idx="47">
                    <c:v>Tsawassen</c:v>
                  </c:pt>
                  <c:pt idx="48">
                    <c:v>Montréal</c:v>
                  </c:pt>
                  <c:pt idx="49">
                    <c:v>Vancouver</c:v>
                  </c:pt>
                  <c:pt idx="50">
                    <c:v>México D.F.</c:v>
                  </c:pt>
                  <c:pt idx="51">
                    <c:v>Reggio Emilia</c:v>
                  </c:pt>
                  <c:pt idx="52">
                    <c:v>Bergamo</c:v>
                  </c:pt>
                  <c:pt idx="53">
                    <c:v>Torino</c:v>
                  </c:pt>
                  <c:pt idx="54">
                    <c:v>Sevilla</c:v>
                  </c:pt>
                  <c:pt idx="55">
                    <c:v>Madrid</c:v>
                  </c:pt>
                  <c:pt idx="56">
                    <c:v>Barcelona</c:v>
                  </c:pt>
                  <c:pt idx="57">
                    <c:v>Oulu</c:v>
                  </c:pt>
                  <c:pt idx="58">
                    <c:v>Helsinki</c:v>
                  </c:pt>
                  <c:pt idx="59">
                    <c:v>Cork</c:v>
                  </c:pt>
                  <c:pt idx="60">
                    <c:v>Charleroi</c:v>
                  </c:pt>
                  <c:pt idx="61">
                    <c:v>Bruxelles</c:v>
                  </c:pt>
                  <c:pt idx="62">
                    <c:v>Århus</c:v>
                  </c:pt>
                  <c:pt idx="63">
                    <c:v>København</c:v>
                  </c:pt>
                  <c:pt idx="64">
                    <c:v>Genève</c:v>
                  </c:pt>
                  <c:pt idx="65">
                    <c:v>Bern</c:v>
                  </c:pt>
                  <c:pt idx="66">
                    <c:v>Buenos Aires</c:v>
                  </c:pt>
                  <c:pt idx="67">
                    <c:v>Lisboa</c:v>
                  </c:pt>
                  <c:pt idx="68">
                    <c:v>Warszawa</c:v>
                  </c:pt>
                  <c:pt idx="69">
                    <c:v>Stavern</c:v>
                  </c:pt>
                </c:lvl>
                <c:lvl>
                  <c:pt idx="0">
                    <c:v>USA</c:v>
                  </c:pt>
                  <c:pt idx="12">
                    <c:v>Germany</c:v>
                  </c:pt>
                  <c:pt idx="23">
                    <c:v>Brazil</c:v>
                  </c:pt>
                  <c:pt idx="27">
                    <c:v>France</c:v>
                  </c:pt>
                  <c:pt idx="36">
                    <c:v>UK</c:v>
                  </c:pt>
                  <c:pt idx="39">
                    <c:v>Venezuela</c:v>
                  </c:pt>
                  <c:pt idx="43">
                    <c:v>Austria</c:v>
                  </c:pt>
                  <c:pt idx="45">
                    <c:v>Sweden</c:v>
                  </c:pt>
                  <c:pt idx="47">
                    <c:v>Canada</c:v>
                  </c:pt>
                  <c:pt idx="50">
                    <c:v>Mexico</c:v>
                  </c:pt>
                  <c:pt idx="51">
                    <c:v>Italy</c:v>
                  </c:pt>
                  <c:pt idx="54">
                    <c:v>Spain</c:v>
                  </c:pt>
                  <c:pt idx="57">
                    <c:v>Finland</c:v>
                  </c:pt>
                  <c:pt idx="59">
                    <c:v>Ireland</c:v>
                  </c:pt>
                  <c:pt idx="60">
                    <c:v>Belgium</c:v>
                  </c:pt>
                  <c:pt idx="62">
                    <c:v>Denmark</c:v>
                  </c:pt>
                  <c:pt idx="64">
                    <c:v>Switzerland</c:v>
                  </c:pt>
                  <c:pt idx="66">
                    <c:v>Argentina</c:v>
                  </c:pt>
                  <c:pt idx="67">
                    <c:v>Portugal</c:v>
                  </c:pt>
                  <c:pt idx="68">
                    <c:v>Poland</c:v>
                  </c:pt>
                  <c:pt idx="69">
                    <c:v>Norway</c:v>
                  </c:pt>
                </c:lvl>
              </c:multiLvlStrCache>
            </c:multiLvlStrRef>
          </c:cat>
          <c:val>
            <c:numRef>
              <c:f>solution_2!$C$7:$C$98</c:f>
              <c:numCache>
                <c:formatCode>General</c:formatCode>
                <c:ptCount val="70"/>
                <c:pt idx="0">
                  <c:v>31</c:v>
                </c:pt>
                <c:pt idx="1">
                  <c:v>18</c:v>
                </c:pt>
                <c:pt idx="2">
                  <c:v>14</c:v>
                </c:pt>
                <c:pt idx="3">
                  <c:v>12</c:v>
                </c:pt>
                <c:pt idx="4">
                  <c:v>11</c:v>
                </c:pt>
                <c:pt idx="5">
                  <c:v>10</c:v>
                </c:pt>
                <c:pt idx="6">
                  <c:v>9</c:v>
                </c:pt>
                <c:pt idx="7">
                  <c:v>5</c:v>
                </c:pt>
                <c:pt idx="8">
                  <c:v>4</c:v>
                </c:pt>
                <c:pt idx="9">
                  <c:v>3</c:v>
                </c:pt>
                <c:pt idx="10">
                  <c:v>3</c:v>
                </c:pt>
                <c:pt idx="11">
                  <c:v>2</c:v>
                </c:pt>
                <c:pt idx="12">
                  <c:v>28</c:v>
                </c:pt>
                <c:pt idx="13">
                  <c:v>15</c:v>
                </c:pt>
                <c:pt idx="14">
                  <c:v>15</c:v>
                </c:pt>
                <c:pt idx="15">
                  <c:v>14</c:v>
                </c:pt>
                <c:pt idx="16">
                  <c:v>10</c:v>
                </c:pt>
                <c:pt idx="17">
                  <c:v>10</c:v>
                </c:pt>
                <c:pt idx="18">
                  <c:v>7</c:v>
                </c:pt>
                <c:pt idx="19">
                  <c:v>6</c:v>
                </c:pt>
                <c:pt idx="20">
                  <c:v>6</c:v>
                </c:pt>
                <c:pt idx="21">
                  <c:v>6</c:v>
                </c:pt>
                <c:pt idx="22">
                  <c:v>5</c:v>
                </c:pt>
                <c:pt idx="23">
                  <c:v>34</c:v>
                </c:pt>
                <c:pt idx="24">
                  <c:v>31</c:v>
                </c:pt>
                <c:pt idx="25">
                  <c:v>9</c:v>
                </c:pt>
                <c:pt idx="26">
                  <c:v>9</c:v>
                </c:pt>
                <c:pt idx="27">
                  <c:v>17</c:v>
                </c:pt>
                <c:pt idx="28">
                  <c:v>14</c:v>
                </c:pt>
                <c:pt idx="29">
                  <c:v>11</c:v>
                </c:pt>
                <c:pt idx="30">
                  <c:v>10</c:v>
                </c:pt>
                <c:pt idx="31">
                  <c:v>7</c:v>
                </c:pt>
                <c:pt idx="32">
                  <c:v>5</c:v>
                </c:pt>
                <c:pt idx="33">
                  <c:v>5</c:v>
                </c:pt>
                <c:pt idx="34">
                  <c:v>4</c:v>
                </c:pt>
                <c:pt idx="35">
                  <c:v>4</c:v>
                </c:pt>
                <c:pt idx="36">
                  <c:v>33</c:v>
                </c:pt>
                <c:pt idx="37">
                  <c:v>13</c:v>
                </c:pt>
                <c:pt idx="38">
                  <c:v>10</c:v>
                </c:pt>
                <c:pt idx="39">
                  <c:v>18</c:v>
                </c:pt>
                <c:pt idx="40">
                  <c:v>14</c:v>
                </c:pt>
                <c:pt idx="41">
                  <c:v>12</c:v>
                </c:pt>
                <c:pt idx="42">
                  <c:v>2</c:v>
                </c:pt>
                <c:pt idx="43">
                  <c:v>30</c:v>
                </c:pt>
                <c:pt idx="44">
                  <c:v>10</c:v>
                </c:pt>
                <c:pt idx="45">
                  <c:v>19</c:v>
                </c:pt>
                <c:pt idx="46">
                  <c:v>18</c:v>
                </c:pt>
                <c:pt idx="47">
                  <c:v>14</c:v>
                </c:pt>
                <c:pt idx="48">
                  <c:v>13</c:v>
                </c:pt>
                <c:pt idx="49">
                  <c:v>3</c:v>
                </c:pt>
                <c:pt idx="50">
                  <c:v>28</c:v>
                </c:pt>
                <c:pt idx="51">
                  <c:v>12</c:v>
                </c:pt>
                <c:pt idx="52">
                  <c:v>10</c:v>
                </c:pt>
                <c:pt idx="53">
                  <c:v>6</c:v>
                </c:pt>
                <c:pt idx="54">
                  <c:v>10</c:v>
                </c:pt>
                <c:pt idx="55">
                  <c:v>8</c:v>
                </c:pt>
                <c:pt idx="56">
                  <c:v>5</c:v>
                </c:pt>
                <c:pt idx="57">
                  <c:v>15</c:v>
                </c:pt>
                <c:pt idx="58">
                  <c:v>7</c:v>
                </c:pt>
                <c:pt idx="59">
                  <c:v>19</c:v>
                </c:pt>
                <c:pt idx="60">
                  <c:v>12</c:v>
                </c:pt>
                <c:pt idx="61">
                  <c:v>7</c:v>
                </c:pt>
                <c:pt idx="62">
                  <c:v>11</c:v>
                </c:pt>
                <c:pt idx="63">
                  <c:v>7</c:v>
                </c:pt>
                <c:pt idx="64">
                  <c:v>10</c:v>
                </c:pt>
                <c:pt idx="65">
                  <c:v>8</c:v>
                </c:pt>
                <c:pt idx="66">
                  <c:v>16</c:v>
                </c:pt>
                <c:pt idx="67">
                  <c:v>13</c:v>
                </c:pt>
                <c:pt idx="68">
                  <c:v>7</c:v>
                </c:pt>
                <c:pt idx="69">
                  <c:v>6</c:v>
                </c:pt>
              </c:numCache>
            </c:numRef>
          </c:val>
          <c:extLst>
            <c:ext xmlns:c16="http://schemas.microsoft.com/office/drawing/2014/chart" uri="{C3380CC4-5D6E-409C-BE32-E72D297353CC}">
              <c16:uniqueId val="{00000000-7A8A-426B-97E5-34F67B93F4C6}"/>
            </c:ext>
          </c:extLst>
        </c:ser>
        <c:dLbls>
          <c:showLegendKey val="0"/>
          <c:showVal val="0"/>
          <c:showCatName val="0"/>
          <c:showSerName val="0"/>
          <c:showPercent val="0"/>
          <c:showBubbleSize val="0"/>
        </c:dLbls>
        <c:gapWidth val="182"/>
        <c:axId val="1521438319"/>
        <c:axId val="1521437839"/>
      </c:barChart>
      <c:catAx>
        <c:axId val="15214383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21437839"/>
        <c:crosses val="autoZero"/>
        <c:auto val="1"/>
        <c:lblAlgn val="ctr"/>
        <c:lblOffset val="100"/>
        <c:noMultiLvlLbl val="0"/>
      </c:catAx>
      <c:valAx>
        <c:axId val="15214378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214383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4">
        <a:lumMod val="20000"/>
        <a:lumOff val="80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customer</a:t>
            </a:r>
            <a:r>
              <a:rPr lang="en-IN" baseline="0"/>
              <a:t> total spend by orders</a:t>
            </a:r>
            <a:endParaRPr lang="en-IN"/>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lotArea>
      <c:layout>
        <c:manualLayout>
          <c:layoutTarget val="inner"/>
          <c:xMode val="edge"/>
          <c:yMode val="edge"/>
          <c:x val="5.6377475542829875E-2"/>
          <c:y val="0.14220489052792451"/>
          <c:w val="0.89972989739918874"/>
          <c:h val="0.78089986378284992"/>
        </c:manualLayout>
      </c:layout>
      <c:barChart>
        <c:barDir val="col"/>
        <c:grouping val="clustered"/>
        <c:varyColors val="0"/>
        <c:ser>
          <c:idx val="0"/>
          <c:order val="0"/>
          <c:tx>
            <c:strRef>
              <c:f>Solution_3!$S$2</c:f>
              <c:strCache>
                <c:ptCount val="1"/>
                <c:pt idx="0">
                  <c:v>total_spend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Solution_3!$R$4:$R$91</c:f>
              <c:strCache>
                <c:ptCount val="87"/>
                <c:pt idx="0">
                  <c:v>ERNSH</c:v>
                </c:pt>
                <c:pt idx="1">
                  <c:v>SAVEA</c:v>
                </c:pt>
                <c:pt idx="2">
                  <c:v>RATTC</c:v>
                </c:pt>
                <c:pt idx="3">
                  <c:v>HUNGO</c:v>
                </c:pt>
                <c:pt idx="4">
                  <c:v>HANAR</c:v>
                </c:pt>
                <c:pt idx="5">
                  <c:v>KOENE</c:v>
                </c:pt>
                <c:pt idx="6">
                  <c:v>FOLKO</c:v>
                </c:pt>
                <c:pt idx="7">
                  <c:v>MEREP</c:v>
                </c:pt>
                <c:pt idx="8">
                  <c:v>WHITC</c:v>
                </c:pt>
                <c:pt idx="9">
                  <c:v>FRANK</c:v>
                </c:pt>
                <c:pt idx="10">
                  <c:v>QUEEN</c:v>
                </c:pt>
                <c:pt idx="11">
                  <c:v>BERGS</c:v>
                </c:pt>
                <c:pt idx="12">
                  <c:v>SUPRD</c:v>
                </c:pt>
                <c:pt idx="13">
                  <c:v>PICCO</c:v>
                </c:pt>
                <c:pt idx="14">
                  <c:v>HILAA</c:v>
                </c:pt>
                <c:pt idx="15">
                  <c:v>BONAP</c:v>
                </c:pt>
                <c:pt idx="16">
                  <c:v>BOTTM</c:v>
                </c:pt>
                <c:pt idx="17">
                  <c:v>RICSU</c:v>
                </c:pt>
                <c:pt idx="18">
                  <c:v>LEHMS</c:v>
                </c:pt>
                <c:pt idx="19">
                  <c:v>BLONP</c:v>
                </c:pt>
                <c:pt idx="20">
                  <c:v>GREAL</c:v>
                </c:pt>
                <c:pt idx="21">
                  <c:v>SIMOB</c:v>
                </c:pt>
                <c:pt idx="22">
                  <c:v>LINOD</c:v>
                </c:pt>
                <c:pt idx="23">
                  <c:v>SEVES</c:v>
                </c:pt>
                <c:pt idx="24">
                  <c:v>LILAS</c:v>
                </c:pt>
                <c:pt idx="25">
                  <c:v>VAFFE</c:v>
                </c:pt>
                <c:pt idx="26">
                  <c:v>WARTH</c:v>
                </c:pt>
                <c:pt idx="27">
                  <c:v>OLDWO</c:v>
                </c:pt>
                <c:pt idx="28">
                  <c:v>EASTC</c:v>
                </c:pt>
                <c:pt idx="29">
                  <c:v>AROUT</c:v>
                </c:pt>
                <c:pt idx="30">
                  <c:v>OTTIK</c:v>
                </c:pt>
                <c:pt idx="31">
                  <c:v>RICAR</c:v>
                </c:pt>
                <c:pt idx="32">
                  <c:v>CHOPS</c:v>
                </c:pt>
                <c:pt idx="33">
                  <c:v>FOLIG</c:v>
                </c:pt>
                <c:pt idx="34">
                  <c:v>GODOS</c:v>
                </c:pt>
                <c:pt idx="35">
                  <c:v>SPLIR</c:v>
                </c:pt>
                <c:pt idx="36">
                  <c:v>TORTU</c:v>
                </c:pt>
                <c:pt idx="37">
                  <c:v>MAISD</c:v>
                </c:pt>
                <c:pt idx="38">
                  <c:v>WANDK</c:v>
                </c:pt>
                <c:pt idx="39">
                  <c:v>LAMAI</c:v>
                </c:pt>
                <c:pt idx="40">
                  <c:v>VICTE</c:v>
                </c:pt>
                <c:pt idx="41">
                  <c:v>GOURL</c:v>
                </c:pt>
                <c:pt idx="42">
                  <c:v>MAGAA</c:v>
                </c:pt>
                <c:pt idx="43">
                  <c:v>REGGC</c:v>
                </c:pt>
                <c:pt idx="44">
                  <c:v>ANTON</c:v>
                </c:pt>
                <c:pt idx="45">
                  <c:v>TRADH</c:v>
                </c:pt>
                <c:pt idx="46">
                  <c:v>QUEDE</c:v>
                </c:pt>
                <c:pt idx="47">
                  <c:v>FURIB</c:v>
                </c:pt>
                <c:pt idx="48">
                  <c:v>ISLAT</c:v>
                </c:pt>
                <c:pt idx="49">
                  <c:v>BSBEV</c:v>
                </c:pt>
                <c:pt idx="50">
                  <c:v>WELLI</c:v>
                </c:pt>
                <c:pt idx="51">
                  <c:v>SANTG</c:v>
                </c:pt>
                <c:pt idx="52">
                  <c:v>PRINI</c:v>
                </c:pt>
                <c:pt idx="53">
                  <c:v>MORGK</c:v>
                </c:pt>
                <c:pt idx="54">
                  <c:v>TOMSP</c:v>
                </c:pt>
                <c:pt idx="55">
                  <c:v>ALFKI</c:v>
                </c:pt>
                <c:pt idx="56">
                  <c:v>LONEP</c:v>
                </c:pt>
                <c:pt idx="57">
                  <c:v>PERIC</c:v>
                </c:pt>
                <c:pt idx="58">
                  <c:v>BOLID</c:v>
                </c:pt>
                <c:pt idx="59">
                  <c:v>FAMIA</c:v>
                </c:pt>
                <c:pt idx="60">
                  <c:v>COMMI</c:v>
                </c:pt>
                <c:pt idx="61">
                  <c:v>DRACD</c:v>
                </c:pt>
                <c:pt idx="62">
                  <c:v>OCEAN</c:v>
                </c:pt>
                <c:pt idx="63">
                  <c:v>THEBI</c:v>
                </c:pt>
                <c:pt idx="64">
                  <c:v>BLAUS</c:v>
                </c:pt>
                <c:pt idx="65">
                  <c:v>FRANR</c:v>
                </c:pt>
                <c:pt idx="66">
                  <c:v>WILMK</c:v>
                </c:pt>
                <c:pt idx="67">
                  <c:v>LETSS</c:v>
                </c:pt>
                <c:pt idx="68">
                  <c:v>HUNGC</c:v>
                </c:pt>
                <c:pt idx="69">
                  <c:v>RANCH</c:v>
                </c:pt>
                <c:pt idx="70">
                  <c:v>SPECD</c:v>
                </c:pt>
                <c:pt idx="71">
                  <c:v>LACOR</c:v>
                </c:pt>
                <c:pt idx="72">
                  <c:v>THECR</c:v>
                </c:pt>
                <c:pt idx="73">
                  <c:v>CACTU</c:v>
                </c:pt>
                <c:pt idx="74">
                  <c:v>CONSH</c:v>
                </c:pt>
                <c:pt idx="75">
                  <c:v>DUMON</c:v>
                </c:pt>
                <c:pt idx="76">
                  <c:v>TRAIH</c:v>
                </c:pt>
                <c:pt idx="77">
                  <c:v>FRANS</c:v>
                </c:pt>
                <c:pt idx="78">
                  <c:v>GROSR</c:v>
                </c:pt>
                <c:pt idx="79">
                  <c:v>VINET</c:v>
                </c:pt>
                <c:pt idx="80">
                  <c:v>ROMEY</c:v>
                </c:pt>
                <c:pt idx="81">
                  <c:v>ANATR</c:v>
                </c:pt>
                <c:pt idx="82">
                  <c:v>GALED</c:v>
                </c:pt>
                <c:pt idx="83">
                  <c:v>NORTS</c:v>
                </c:pt>
                <c:pt idx="84">
                  <c:v>LAUGB</c:v>
                </c:pt>
                <c:pt idx="85">
                  <c:v>LAZYK</c:v>
                </c:pt>
                <c:pt idx="86">
                  <c:v>CENTC</c:v>
                </c:pt>
              </c:strCache>
            </c:strRef>
          </c:cat>
          <c:val>
            <c:numRef>
              <c:f>Solution_3!$S$4:$S$91</c:f>
              <c:numCache>
                <c:formatCode>General</c:formatCode>
                <c:ptCount val="88"/>
                <c:pt idx="0">
                  <c:v>104874.97835350101</c:v>
                </c:pt>
                <c:pt idx="1">
                  <c:v>104361.94986812399</c:v>
                </c:pt>
                <c:pt idx="2">
                  <c:v>51097.800487737797</c:v>
                </c:pt>
                <c:pt idx="3">
                  <c:v>49979.904946340699</c:v>
                </c:pt>
                <c:pt idx="4">
                  <c:v>32841.369978135801</c:v>
                </c:pt>
                <c:pt idx="5">
                  <c:v>30908.383968844199</c:v>
                </c:pt>
                <c:pt idx="6">
                  <c:v>29567.562475292299</c:v>
                </c:pt>
                <c:pt idx="7">
                  <c:v>28872.189950353601</c:v>
                </c:pt>
                <c:pt idx="8">
                  <c:v>27363.604972146401</c:v>
                </c:pt>
                <c:pt idx="9">
                  <c:v>26656.559465046099</c:v>
                </c:pt>
                <c:pt idx="10">
                  <c:v>25717.4974730422</c:v>
                </c:pt>
                <c:pt idx="11">
                  <c:v>24927.577488892101</c:v>
                </c:pt>
                <c:pt idx="12">
                  <c:v>24088.779984229801</c:v>
                </c:pt>
                <c:pt idx="13">
                  <c:v>23128.859954281801</c:v>
                </c:pt>
                <c:pt idx="14">
                  <c:v>22768.763985675199</c:v>
                </c:pt>
                <c:pt idx="15">
                  <c:v>21963.252474311099</c:v>
                </c:pt>
                <c:pt idx="16">
                  <c:v>20801.599995730801</c:v>
                </c:pt>
                <c:pt idx="17">
                  <c:v>19343.778986605001</c:v>
                </c:pt>
                <c:pt idx="18">
                  <c:v>19261.409976339</c:v>
                </c:pt>
                <c:pt idx="19">
                  <c:v>18534.079984816901</c:v>
                </c:pt>
                <c:pt idx="20">
                  <c:v>18507.4499768393</c:v>
                </c:pt>
                <c:pt idx="21">
                  <c:v>16817.0974948648</c:v>
                </c:pt>
                <c:pt idx="22">
                  <c:v>16476.5649865493</c:v>
                </c:pt>
                <c:pt idx="23">
                  <c:v>16215.324978799699</c:v>
                </c:pt>
                <c:pt idx="24">
                  <c:v>16076.5999695879</c:v>
                </c:pt>
                <c:pt idx="25">
                  <c:v>15843.924988323</c:v>
                </c:pt>
                <c:pt idx="26">
                  <c:v>15648.7024694345</c:v>
                </c:pt>
                <c:pt idx="27">
                  <c:v>15177.4624818056</c:v>
                </c:pt>
                <c:pt idx="28">
                  <c:v>14761.035</c:v>
                </c:pt>
                <c:pt idx="29">
                  <c:v>13390.649992238699</c:v>
                </c:pt>
                <c:pt idx="30">
                  <c:v>12496.199990973601</c:v>
                </c:pt>
                <c:pt idx="31">
                  <c:v>12450.799992033801</c:v>
                </c:pt>
                <c:pt idx="32">
                  <c:v>12348.8799849852</c:v>
                </c:pt>
                <c:pt idx="33">
                  <c:v>11666.9</c:v>
                </c:pt>
                <c:pt idx="34">
                  <c:v>11446.3599955558</c:v>
                </c:pt>
                <c:pt idx="35">
                  <c:v>11441.629986421</c:v>
                </c:pt>
                <c:pt idx="36">
                  <c:v>10812.15</c:v>
                </c:pt>
                <c:pt idx="37">
                  <c:v>9736.0749905127195</c:v>
                </c:pt>
                <c:pt idx="38">
                  <c:v>9588.4249888155591</c:v>
                </c:pt>
                <c:pt idx="39">
                  <c:v>9328.1999892055901</c:v>
                </c:pt>
                <c:pt idx="40">
                  <c:v>9182.4299817696192</c:v>
                </c:pt>
                <c:pt idx="41">
                  <c:v>8414.1349921560195</c:v>
                </c:pt>
                <c:pt idx="42">
                  <c:v>7176.2149868104598</c:v>
                </c:pt>
                <c:pt idx="43">
                  <c:v>7048.2399923354296</c:v>
                </c:pt>
                <c:pt idx="44">
                  <c:v>7023.9774858303299</c:v>
                </c:pt>
                <c:pt idx="45">
                  <c:v>6850.6639931461204</c:v>
                </c:pt>
                <c:pt idx="46">
                  <c:v>6664.8099934379698</c:v>
                </c:pt>
                <c:pt idx="47">
                  <c:v>6427.4224777914496</c:v>
                </c:pt>
                <c:pt idx="48">
                  <c:v>6146.3</c:v>
                </c:pt>
                <c:pt idx="49">
                  <c:v>6089.9</c:v>
                </c:pt>
                <c:pt idx="50">
                  <c:v>6068.1999952204496</c:v>
                </c:pt>
                <c:pt idx="51">
                  <c:v>5735.15</c:v>
                </c:pt>
                <c:pt idx="52">
                  <c:v>5044.9399945020596</c:v>
                </c:pt>
                <c:pt idx="53">
                  <c:v>5042.2</c:v>
                </c:pt>
                <c:pt idx="54">
                  <c:v>4778.1399979010203</c:v>
                </c:pt>
                <c:pt idx="55">
                  <c:v>4272.9999992296098</c:v>
                </c:pt>
                <c:pt idx="56">
                  <c:v>4258.6000000000004</c:v>
                </c:pt>
                <c:pt idx="57">
                  <c:v>4242.2</c:v>
                </c:pt>
                <c:pt idx="58">
                  <c:v>4232.8499991655299</c:v>
                </c:pt>
                <c:pt idx="59">
                  <c:v>4107.5499899394799</c:v>
                </c:pt>
                <c:pt idx="60">
                  <c:v>3810.75</c:v>
                </c:pt>
                <c:pt idx="61">
                  <c:v>3763.21</c:v>
                </c:pt>
                <c:pt idx="62">
                  <c:v>3460.2</c:v>
                </c:pt>
                <c:pt idx="63">
                  <c:v>3361</c:v>
                </c:pt>
                <c:pt idx="64">
                  <c:v>3239.8</c:v>
                </c:pt>
                <c:pt idx="65">
                  <c:v>3172.16</c:v>
                </c:pt>
                <c:pt idx="66">
                  <c:v>3161.35</c:v>
                </c:pt>
                <c:pt idx="67">
                  <c:v>3076.4724980311098</c:v>
                </c:pt>
                <c:pt idx="68">
                  <c:v>3063.2</c:v>
                </c:pt>
                <c:pt idx="69">
                  <c:v>2844.1</c:v>
                </c:pt>
                <c:pt idx="70">
                  <c:v>2423.35</c:v>
                </c:pt>
                <c:pt idx="71">
                  <c:v>1992.05</c:v>
                </c:pt>
                <c:pt idx="72">
                  <c:v>1947.24</c:v>
                </c:pt>
                <c:pt idx="73">
                  <c:v>1814.8</c:v>
                </c:pt>
                <c:pt idx="74">
                  <c:v>1719.1</c:v>
                </c:pt>
                <c:pt idx="75">
                  <c:v>1615.8999999999901</c:v>
                </c:pt>
                <c:pt idx="76">
                  <c:v>1571.2</c:v>
                </c:pt>
                <c:pt idx="77">
                  <c:v>1545.7</c:v>
                </c:pt>
                <c:pt idx="78">
                  <c:v>1488.7</c:v>
                </c:pt>
                <c:pt idx="79">
                  <c:v>1480</c:v>
                </c:pt>
                <c:pt idx="80">
                  <c:v>1467.29</c:v>
                </c:pt>
                <c:pt idx="81">
                  <c:v>1402.95</c:v>
                </c:pt>
                <c:pt idx="82">
                  <c:v>836.7</c:v>
                </c:pt>
                <c:pt idx="83">
                  <c:v>649</c:v>
                </c:pt>
                <c:pt idx="84">
                  <c:v>522.5</c:v>
                </c:pt>
                <c:pt idx="85">
                  <c:v>357</c:v>
                </c:pt>
                <c:pt idx="86">
                  <c:v>100.8</c:v>
                </c:pt>
              </c:numCache>
            </c:numRef>
          </c:val>
          <c:extLst>
            <c:ext xmlns:c16="http://schemas.microsoft.com/office/drawing/2014/chart" uri="{C3380CC4-5D6E-409C-BE32-E72D297353CC}">
              <c16:uniqueId val="{00000000-56A5-4702-94A2-C1933F249C4D}"/>
            </c:ext>
          </c:extLst>
        </c:ser>
        <c:dLbls>
          <c:showLegendKey val="0"/>
          <c:showVal val="0"/>
          <c:showCatName val="0"/>
          <c:showSerName val="0"/>
          <c:showPercent val="0"/>
          <c:showBubbleSize val="0"/>
        </c:dLbls>
        <c:gapWidth val="150"/>
        <c:axId val="2101735439"/>
        <c:axId val="2101738319"/>
      </c:barChart>
      <c:lineChart>
        <c:grouping val="standard"/>
        <c:varyColors val="0"/>
        <c:ser>
          <c:idx val="1"/>
          <c:order val="1"/>
          <c:tx>
            <c:strRef>
              <c:f>Solution_3!$T$2</c:f>
              <c:strCache>
                <c:ptCount val="1"/>
                <c:pt idx="0">
                  <c:v>order_count</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Solution_3!$R$4:$R$91</c:f>
              <c:strCache>
                <c:ptCount val="87"/>
                <c:pt idx="0">
                  <c:v>ERNSH</c:v>
                </c:pt>
                <c:pt idx="1">
                  <c:v>SAVEA</c:v>
                </c:pt>
                <c:pt idx="2">
                  <c:v>RATTC</c:v>
                </c:pt>
                <c:pt idx="3">
                  <c:v>HUNGO</c:v>
                </c:pt>
                <c:pt idx="4">
                  <c:v>HANAR</c:v>
                </c:pt>
                <c:pt idx="5">
                  <c:v>KOENE</c:v>
                </c:pt>
                <c:pt idx="6">
                  <c:v>FOLKO</c:v>
                </c:pt>
                <c:pt idx="7">
                  <c:v>MEREP</c:v>
                </c:pt>
                <c:pt idx="8">
                  <c:v>WHITC</c:v>
                </c:pt>
                <c:pt idx="9">
                  <c:v>FRANK</c:v>
                </c:pt>
                <c:pt idx="10">
                  <c:v>QUEEN</c:v>
                </c:pt>
                <c:pt idx="11">
                  <c:v>BERGS</c:v>
                </c:pt>
                <c:pt idx="12">
                  <c:v>SUPRD</c:v>
                </c:pt>
                <c:pt idx="13">
                  <c:v>PICCO</c:v>
                </c:pt>
                <c:pt idx="14">
                  <c:v>HILAA</c:v>
                </c:pt>
                <c:pt idx="15">
                  <c:v>BONAP</c:v>
                </c:pt>
                <c:pt idx="16">
                  <c:v>BOTTM</c:v>
                </c:pt>
                <c:pt idx="17">
                  <c:v>RICSU</c:v>
                </c:pt>
                <c:pt idx="18">
                  <c:v>LEHMS</c:v>
                </c:pt>
                <c:pt idx="19">
                  <c:v>BLONP</c:v>
                </c:pt>
                <c:pt idx="20">
                  <c:v>GREAL</c:v>
                </c:pt>
                <c:pt idx="21">
                  <c:v>SIMOB</c:v>
                </c:pt>
                <c:pt idx="22">
                  <c:v>LINOD</c:v>
                </c:pt>
                <c:pt idx="23">
                  <c:v>SEVES</c:v>
                </c:pt>
                <c:pt idx="24">
                  <c:v>LILAS</c:v>
                </c:pt>
                <c:pt idx="25">
                  <c:v>VAFFE</c:v>
                </c:pt>
                <c:pt idx="26">
                  <c:v>WARTH</c:v>
                </c:pt>
                <c:pt idx="27">
                  <c:v>OLDWO</c:v>
                </c:pt>
                <c:pt idx="28">
                  <c:v>EASTC</c:v>
                </c:pt>
                <c:pt idx="29">
                  <c:v>AROUT</c:v>
                </c:pt>
                <c:pt idx="30">
                  <c:v>OTTIK</c:v>
                </c:pt>
                <c:pt idx="31">
                  <c:v>RICAR</c:v>
                </c:pt>
                <c:pt idx="32">
                  <c:v>CHOPS</c:v>
                </c:pt>
                <c:pt idx="33">
                  <c:v>FOLIG</c:v>
                </c:pt>
                <c:pt idx="34">
                  <c:v>GODOS</c:v>
                </c:pt>
                <c:pt idx="35">
                  <c:v>SPLIR</c:v>
                </c:pt>
                <c:pt idx="36">
                  <c:v>TORTU</c:v>
                </c:pt>
                <c:pt idx="37">
                  <c:v>MAISD</c:v>
                </c:pt>
                <c:pt idx="38">
                  <c:v>WANDK</c:v>
                </c:pt>
                <c:pt idx="39">
                  <c:v>LAMAI</c:v>
                </c:pt>
                <c:pt idx="40">
                  <c:v>VICTE</c:v>
                </c:pt>
                <c:pt idx="41">
                  <c:v>GOURL</c:v>
                </c:pt>
                <c:pt idx="42">
                  <c:v>MAGAA</c:v>
                </c:pt>
                <c:pt idx="43">
                  <c:v>REGGC</c:v>
                </c:pt>
                <c:pt idx="44">
                  <c:v>ANTON</c:v>
                </c:pt>
                <c:pt idx="45">
                  <c:v>TRADH</c:v>
                </c:pt>
                <c:pt idx="46">
                  <c:v>QUEDE</c:v>
                </c:pt>
                <c:pt idx="47">
                  <c:v>FURIB</c:v>
                </c:pt>
                <c:pt idx="48">
                  <c:v>ISLAT</c:v>
                </c:pt>
                <c:pt idx="49">
                  <c:v>BSBEV</c:v>
                </c:pt>
                <c:pt idx="50">
                  <c:v>WELLI</c:v>
                </c:pt>
                <c:pt idx="51">
                  <c:v>SANTG</c:v>
                </c:pt>
                <c:pt idx="52">
                  <c:v>PRINI</c:v>
                </c:pt>
                <c:pt idx="53">
                  <c:v>MORGK</c:v>
                </c:pt>
                <c:pt idx="54">
                  <c:v>TOMSP</c:v>
                </c:pt>
                <c:pt idx="55">
                  <c:v>ALFKI</c:v>
                </c:pt>
                <c:pt idx="56">
                  <c:v>LONEP</c:v>
                </c:pt>
                <c:pt idx="57">
                  <c:v>PERIC</c:v>
                </c:pt>
                <c:pt idx="58">
                  <c:v>BOLID</c:v>
                </c:pt>
                <c:pt idx="59">
                  <c:v>FAMIA</c:v>
                </c:pt>
                <c:pt idx="60">
                  <c:v>COMMI</c:v>
                </c:pt>
                <c:pt idx="61">
                  <c:v>DRACD</c:v>
                </c:pt>
                <c:pt idx="62">
                  <c:v>OCEAN</c:v>
                </c:pt>
                <c:pt idx="63">
                  <c:v>THEBI</c:v>
                </c:pt>
                <c:pt idx="64">
                  <c:v>BLAUS</c:v>
                </c:pt>
                <c:pt idx="65">
                  <c:v>FRANR</c:v>
                </c:pt>
                <c:pt idx="66">
                  <c:v>WILMK</c:v>
                </c:pt>
                <c:pt idx="67">
                  <c:v>LETSS</c:v>
                </c:pt>
                <c:pt idx="68">
                  <c:v>HUNGC</c:v>
                </c:pt>
                <c:pt idx="69">
                  <c:v>RANCH</c:v>
                </c:pt>
                <c:pt idx="70">
                  <c:v>SPECD</c:v>
                </c:pt>
                <c:pt idx="71">
                  <c:v>LACOR</c:v>
                </c:pt>
                <c:pt idx="72">
                  <c:v>THECR</c:v>
                </c:pt>
                <c:pt idx="73">
                  <c:v>CACTU</c:v>
                </c:pt>
                <c:pt idx="74">
                  <c:v>CONSH</c:v>
                </c:pt>
                <c:pt idx="75">
                  <c:v>DUMON</c:v>
                </c:pt>
                <c:pt idx="76">
                  <c:v>TRAIH</c:v>
                </c:pt>
                <c:pt idx="77">
                  <c:v>FRANS</c:v>
                </c:pt>
                <c:pt idx="78">
                  <c:v>GROSR</c:v>
                </c:pt>
                <c:pt idx="79">
                  <c:v>VINET</c:v>
                </c:pt>
                <c:pt idx="80">
                  <c:v>ROMEY</c:v>
                </c:pt>
                <c:pt idx="81">
                  <c:v>ANATR</c:v>
                </c:pt>
                <c:pt idx="82">
                  <c:v>GALED</c:v>
                </c:pt>
                <c:pt idx="83">
                  <c:v>NORTS</c:v>
                </c:pt>
                <c:pt idx="84">
                  <c:v>LAUGB</c:v>
                </c:pt>
                <c:pt idx="85">
                  <c:v>LAZYK</c:v>
                </c:pt>
                <c:pt idx="86">
                  <c:v>CENTC</c:v>
                </c:pt>
              </c:strCache>
            </c:strRef>
          </c:cat>
          <c:val>
            <c:numRef>
              <c:f>Solution_3!$T$4:$T$91</c:f>
              <c:numCache>
                <c:formatCode>General</c:formatCode>
                <c:ptCount val="88"/>
                <c:pt idx="0">
                  <c:v>30</c:v>
                </c:pt>
                <c:pt idx="1">
                  <c:v>31</c:v>
                </c:pt>
                <c:pt idx="2">
                  <c:v>18</c:v>
                </c:pt>
                <c:pt idx="3">
                  <c:v>19</c:v>
                </c:pt>
                <c:pt idx="4">
                  <c:v>14</c:v>
                </c:pt>
                <c:pt idx="5">
                  <c:v>14</c:v>
                </c:pt>
                <c:pt idx="6">
                  <c:v>19</c:v>
                </c:pt>
                <c:pt idx="7">
                  <c:v>13</c:v>
                </c:pt>
                <c:pt idx="8">
                  <c:v>14</c:v>
                </c:pt>
                <c:pt idx="9">
                  <c:v>15</c:v>
                </c:pt>
                <c:pt idx="10">
                  <c:v>13</c:v>
                </c:pt>
                <c:pt idx="11">
                  <c:v>18</c:v>
                </c:pt>
                <c:pt idx="12">
                  <c:v>12</c:v>
                </c:pt>
                <c:pt idx="13">
                  <c:v>10</c:v>
                </c:pt>
                <c:pt idx="14">
                  <c:v>18</c:v>
                </c:pt>
                <c:pt idx="15">
                  <c:v>17</c:v>
                </c:pt>
                <c:pt idx="16">
                  <c:v>14</c:v>
                </c:pt>
                <c:pt idx="17">
                  <c:v>10</c:v>
                </c:pt>
                <c:pt idx="18">
                  <c:v>15</c:v>
                </c:pt>
                <c:pt idx="19">
                  <c:v>11</c:v>
                </c:pt>
                <c:pt idx="20">
                  <c:v>11</c:v>
                </c:pt>
                <c:pt idx="21">
                  <c:v>7</c:v>
                </c:pt>
                <c:pt idx="22">
                  <c:v>12</c:v>
                </c:pt>
                <c:pt idx="23">
                  <c:v>9</c:v>
                </c:pt>
                <c:pt idx="24">
                  <c:v>14</c:v>
                </c:pt>
                <c:pt idx="25">
                  <c:v>11</c:v>
                </c:pt>
                <c:pt idx="26">
                  <c:v>15</c:v>
                </c:pt>
                <c:pt idx="27">
                  <c:v>10</c:v>
                </c:pt>
                <c:pt idx="28">
                  <c:v>8</c:v>
                </c:pt>
                <c:pt idx="29">
                  <c:v>13</c:v>
                </c:pt>
                <c:pt idx="30">
                  <c:v>10</c:v>
                </c:pt>
                <c:pt idx="31">
                  <c:v>11</c:v>
                </c:pt>
                <c:pt idx="32">
                  <c:v>8</c:v>
                </c:pt>
                <c:pt idx="33">
                  <c:v>5</c:v>
                </c:pt>
                <c:pt idx="34">
                  <c:v>10</c:v>
                </c:pt>
                <c:pt idx="35">
                  <c:v>9</c:v>
                </c:pt>
                <c:pt idx="36">
                  <c:v>10</c:v>
                </c:pt>
                <c:pt idx="37">
                  <c:v>7</c:v>
                </c:pt>
                <c:pt idx="38">
                  <c:v>10</c:v>
                </c:pt>
                <c:pt idx="39">
                  <c:v>14</c:v>
                </c:pt>
                <c:pt idx="40">
                  <c:v>10</c:v>
                </c:pt>
                <c:pt idx="41">
                  <c:v>9</c:v>
                </c:pt>
                <c:pt idx="42">
                  <c:v>10</c:v>
                </c:pt>
                <c:pt idx="43">
                  <c:v>12</c:v>
                </c:pt>
                <c:pt idx="44">
                  <c:v>7</c:v>
                </c:pt>
                <c:pt idx="45">
                  <c:v>6</c:v>
                </c:pt>
                <c:pt idx="46">
                  <c:v>9</c:v>
                </c:pt>
                <c:pt idx="47">
                  <c:v>8</c:v>
                </c:pt>
                <c:pt idx="48">
                  <c:v>10</c:v>
                </c:pt>
                <c:pt idx="49">
                  <c:v>10</c:v>
                </c:pt>
                <c:pt idx="50">
                  <c:v>9</c:v>
                </c:pt>
                <c:pt idx="51">
                  <c:v>6</c:v>
                </c:pt>
                <c:pt idx="52">
                  <c:v>5</c:v>
                </c:pt>
                <c:pt idx="53">
                  <c:v>5</c:v>
                </c:pt>
                <c:pt idx="54">
                  <c:v>6</c:v>
                </c:pt>
                <c:pt idx="55">
                  <c:v>6</c:v>
                </c:pt>
                <c:pt idx="56">
                  <c:v>8</c:v>
                </c:pt>
                <c:pt idx="57">
                  <c:v>6</c:v>
                </c:pt>
                <c:pt idx="58">
                  <c:v>3</c:v>
                </c:pt>
                <c:pt idx="59">
                  <c:v>7</c:v>
                </c:pt>
                <c:pt idx="60">
                  <c:v>5</c:v>
                </c:pt>
                <c:pt idx="61">
                  <c:v>6</c:v>
                </c:pt>
                <c:pt idx="62">
                  <c:v>5</c:v>
                </c:pt>
                <c:pt idx="63">
                  <c:v>4</c:v>
                </c:pt>
                <c:pt idx="64">
                  <c:v>7</c:v>
                </c:pt>
                <c:pt idx="65">
                  <c:v>3</c:v>
                </c:pt>
                <c:pt idx="66">
                  <c:v>7</c:v>
                </c:pt>
                <c:pt idx="67">
                  <c:v>4</c:v>
                </c:pt>
                <c:pt idx="68">
                  <c:v>5</c:v>
                </c:pt>
                <c:pt idx="69">
                  <c:v>5</c:v>
                </c:pt>
                <c:pt idx="70">
                  <c:v>4</c:v>
                </c:pt>
                <c:pt idx="71">
                  <c:v>4</c:v>
                </c:pt>
                <c:pt idx="72">
                  <c:v>3</c:v>
                </c:pt>
                <c:pt idx="73">
                  <c:v>6</c:v>
                </c:pt>
                <c:pt idx="74">
                  <c:v>3</c:v>
                </c:pt>
                <c:pt idx="75">
                  <c:v>4</c:v>
                </c:pt>
                <c:pt idx="76">
                  <c:v>3</c:v>
                </c:pt>
                <c:pt idx="77">
                  <c:v>6</c:v>
                </c:pt>
                <c:pt idx="78">
                  <c:v>2</c:v>
                </c:pt>
                <c:pt idx="79">
                  <c:v>5</c:v>
                </c:pt>
                <c:pt idx="80">
                  <c:v>5</c:v>
                </c:pt>
                <c:pt idx="81">
                  <c:v>4</c:v>
                </c:pt>
                <c:pt idx="82">
                  <c:v>5</c:v>
                </c:pt>
                <c:pt idx="83">
                  <c:v>3</c:v>
                </c:pt>
                <c:pt idx="84">
                  <c:v>3</c:v>
                </c:pt>
                <c:pt idx="85">
                  <c:v>2</c:v>
                </c:pt>
                <c:pt idx="86">
                  <c:v>1</c:v>
                </c:pt>
              </c:numCache>
            </c:numRef>
          </c:val>
          <c:smooth val="0"/>
          <c:extLst>
            <c:ext xmlns:c16="http://schemas.microsoft.com/office/drawing/2014/chart" uri="{C3380CC4-5D6E-409C-BE32-E72D297353CC}">
              <c16:uniqueId val="{00000001-56A5-4702-94A2-C1933F249C4D}"/>
            </c:ext>
          </c:extLst>
        </c:ser>
        <c:dLbls>
          <c:showLegendKey val="0"/>
          <c:showVal val="0"/>
          <c:showCatName val="0"/>
          <c:showSerName val="0"/>
          <c:showPercent val="0"/>
          <c:showBubbleSize val="0"/>
        </c:dLbls>
        <c:marker val="1"/>
        <c:smooth val="0"/>
        <c:axId val="815147839"/>
        <c:axId val="815145439"/>
      </c:lineChart>
      <c:catAx>
        <c:axId val="210173543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1738319"/>
        <c:crosses val="autoZero"/>
        <c:auto val="1"/>
        <c:lblAlgn val="ctr"/>
        <c:lblOffset val="100"/>
        <c:noMultiLvlLbl val="0"/>
      </c:catAx>
      <c:valAx>
        <c:axId val="21017383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1735439"/>
        <c:crosses val="autoZero"/>
        <c:crossBetween val="between"/>
      </c:valAx>
      <c:valAx>
        <c:axId val="815145439"/>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15147839"/>
        <c:crosses val="max"/>
        <c:crossBetween val="between"/>
      </c:valAx>
      <c:catAx>
        <c:axId val="815147839"/>
        <c:scaling>
          <c:orientation val="minMax"/>
        </c:scaling>
        <c:delete val="1"/>
        <c:axPos val="b"/>
        <c:numFmt formatCode="General" sourceLinked="1"/>
        <c:majorTickMark val="none"/>
        <c:minorTickMark val="none"/>
        <c:tickLblPos val="nextTo"/>
        <c:crossAx val="81514543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Solution_4!$C$15</c:f>
              <c:strCache>
                <c:ptCount val="1"/>
                <c:pt idx="0">
                  <c:v>total_revenue</c:v>
                </c:pt>
              </c:strCache>
            </c:strRef>
          </c:tx>
          <c:spPr>
            <a:solidFill>
              <a:schemeClr val="accent1"/>
            </a:solidFill>
            <a:ln>
              <a:noFill/>
            </a:ln>
            <a:effectLst/>
          </c:spPr>
          <c:invertIfNegative val="0"/>
          <c:cat>
            <c:strRef>
              <c:f>Solution_4!$B$16:$B$23</c:f>
              <c:strCache>
                <c:ptCount val="8"/>
                <c:pt idx="0">
                  <c:v>Beverages</c:v>
                </c:pt>
                <c:pt idx="1">
                  <c:v>Dairy Products</c:v>
                </c:pt>
                <c:pt idx="2">
                  <c:v>Confections</c:v>
                </c:pt>
                <c:pt idx="3">
                  <c:v>Meat/Poultry</c:v>
                </c:pt>
                <c:pt idx="4">
                  <c:v>Seafood</c:v>
                </c:pt>
                <c:pt idx="5">
                  <c:v>Condiments</c:v>
                </c:pt>
                <c:pt idx="6">
                  <c:v>Produce</c:v>
                </c:pt>
                <c:pt idx="7">
                  <c:v>Grains/Cereals</c:v>
                </c:pt>
              </c:strCache>
            </c:strRef>
          </c:cat>
          <c:val>
            <c:numRef>
              <c:f>Solution_4!$C$16:$C$23</c:f>
              <c:numCache>
                <c:formatCode>General</c:formatCode>
                <c:ptCount val="8"/>
                <c:pt idx="0">
                  <c:v>267868.18</c:v>
                </c:pt>
                <c:pt idx="1">
                  <c:v>234507.28</c:v>
                </c:pt>
                <c:pt idx="2">
                  <c:v>167357.22</c:v>
                </c:pt>
                <c:pt idx="3">
                  <c:v>163022.35999999999</c:v>
                </c:pt>
                <c:pt idx="4">
                  <c:v>131261.74</c:v>
                </c:pt>
                <c:pt idx="5">
                  <c:v>106047.08</c:v>
                </c:pt>
                <c:pt idx="6">
                  <c:v>99984.58</c:v>
                </c:pt>
                <c:pt idx="7">
                  <c:v>95744.59</c:v>
                </c:pt>
              </c:numCache>
            </c:numRef>
          </c:val>
          <c:extLst>
            <c:ext xmlns:c16="http://schemas.microsoft.com/office/drawing/2014/chart" uri="{C3380CC4-5D6E-409C-BE32-E72D297353CC}">
              <c16:uniqueId val="{00000000-E44B-4BC9-AA9B-523B722FFF05}"/>
            </c:ext>
          </c:extLst>
        </c:ser>
        <c:dLbls>
          <c:showLegendKey val="0"/>
          <c:showVal val="0"/>
          <c:showCatName val="0"/>
          <c:showSerName val="0"/>
          <c:showPercent val="0"/>
          <c:showBubbleSize val="0"/>
        </c:dLbls>
        <c:gapWidth val="219"/>
        <c:overlap val="-27"/>
        <c:axId val="227756752"/>
        <c:axId val="227763472"/>
      </c:barChart>
      <c:catAx>
        <c:axId val="22775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27763472"/>
        <c:crosses val="autoZero"/>
        <c:auto val="1"/>
        <c:lblAlgn val="ctr"/>
        <c:lblOffset val="100"/>
        <c:noMultiLvlLbl val="0"/>
      </c:catAx>
      <c:valAx>
        <c:axId val="227763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277567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Solution_4!$I$40</c:f>
              <c:strCache>
                <c:ptCount val="1"/>
                <c:pt idx="0">
                  <c:v>order_count</c:v>
                </c:pt>
              </c:strCache>
            </c:strRef>
          </c:tx>
          <c:spPr>
            <a:ln w="25400" cap="rnd">
              <a:noFill/>
              <a:round/>
            </a:ln>
            <a:effectLst/>
          </c:spPr>
          <c:marker>
            <c:symbol val="circle"/>
            <c:size val="5"/>
            <c:spPr>
              <a:solidFill>
                <a:schemeClr val="accent1"/>
              </a:solidFill>
              <a:ln w="9525">
                <a:solidFill>
                  <a:schemeClr val="accent1"/>
                </a:solidFill>
              </a:ln>
              <a:effectLst/>
            </c:spPr>
          </c:marker>
          <c:xVal>
            <c:multiLvlStrRef>
              <c:f>Solution_4!$G$41:$H$205</c:f>
              <c:multiLvlStrCache>
                <c:ptCount val="165"/>
                <c:lvl>
                  <c:pt idx="0">
                    <c:v>Confections</c:v>
                  </c:pt>
                  <c:pt idx="1">
                    <c:v>Beverages</c:v>
                  </c:pt>
                  <c:pt idx="2">
                    <c:v>Dairy Products</c:v>
                  </c:pt>
                  <c:pt idx="3">
                    <c:v>Seafood</c:v>
                  </c:pt>
                  <c:pt idx="4">
                    <c:v>Produce</c:v>
                  </c:pt>
                  <c:pt idx="5">
                    <c:v>Condiments</c:v>
                  </c:pt>
                  <c:pt idx="6">
                    <c:v>Grains/Cereals</c:v>
                  </c:pt>
                  <c:pt idx="7">
                    <c:v>Dairy Products</c:v>
                  </c:pt>
                  <c:pt idx="8">
                    <c:v>Beverages</c:v>
                  </c:pt>
                  <c:pt idx="9">
                    <c:v>Condiments</c:v>
                  </c:pt>
                  <c:pt idx="10">
                    <c:v>Confections</c:v>
                  </c:pt>
                  <c:pt idx="11">
                    <c:v>Grains/Cereals</c:v>
                  </c:pt>
                  <c:pt idx="12">
                    <c:v>Seafood</c:v>
                  </c:pt>
                  <c:pt idx="13">
                    <c:v>Meat/Poultry</c:v>
                  </c:pt>
                  <c:pt idx="14">
                    <c:v>Produce</c:v>
                  </c:pt>
                  <c:pt idx="15">
                    <c:v>Beverages</c:v>
                  </c:pt>
                  <c:pt idx="16">
                    <c:v>Confections</c:v>
                  </c:pt>
                  <c:pt idx="17">
                    <c:v>Dairy Products</c:v>
                  </c:pt>
                  <c:pt idx="18">
                    <c:v>Grains/Cereals</c:v>
                  </c:pt>
                  <c:pt idx="19">
                    <c:v>Condiments</c:v>
                  </c:pt>
                  <c:pt idx="20">
                    <c:v>Seafood</c:v>
                  </c:pt>
                  <c:pt idx="21">
                    <c:v>Meat/Poultry</c:v>
                  </c:pt>
                  <c:pt idx="22">
                    <c:v>Produce</c:v>
                  </c:pt>
                  <c:pt idx="23">
                    <c:v>Beverages</c:v>
                  </c:pt>
                  <c:pt idx="24">
                    <c:v>Seafood</c:v>
                  </c:pt>
                  <c:pt idx="25">
                    <c:v>Confections</c:v>
                  </c:pt>
                  <c:pt idx="26">
                    <c:v>Dairy Products</c:v>
                  </c:pt>
                  <c:pt idx="27">
                    <c:v>Condiments</c:v>
                  </c:pt>
                  <c:pt idx="28">
                    <c:v>Grains/Cereals</c:v>
                  </c:pt>
                  <c:pt idx="29">
                    <c:v>Meat/Poultry</c:v>
                  </c:pt>
                  <c:pt idx="30">
                    <c:v>Produce</c:v>
                  </c:pt>
                  <c:pt idx="31">
                    <c:v>Confections</c:v>
                  </c:pt>
                  <c:pt idx="32">
                    <c:v>Beverages</c:v>
                  </c:pt>
                  <c:pt idx="33">
                    <c:v>Condiments</c:v>
                  </c:pt>
                  <c:pt idx="34">
                    <c:v>Dairy Products</c:v>
                  </c:pt>
                  <c:pt idx="35">
                    <c:v>Grains/Cereals</c:v>
                  </c:pt>
                  <c:pt idx="36">
                    <c:v>Seafood</c:v>
                  </c:pt>
                  <c:pt idx="37">
                    <c:v>Meat/Poultry</c:v>
                  </c:pt>
                  <c:pt idx="38">
                    <c:v>Produce</c:v>
                  </c:pt>
                  <c:pt idx="39">
                    <c:v>Condiments</c:v>
                  </c:pt>
                  <c:pt idx="40">
                    <c:v>Seafood</c:v>
                  </c:pt>
                  <c:pt idx="41">
                    <c:v>Beverages</c:v>
                  </c:pt>
                  <c:pt idx="42">
                    <c:v>Confections</c:v>
                  </c:pt>
                  <c:pt idx="43">
                    <c:v>Dairy Products</c:v>
                  </c:pt>
                  <c:pt idx="44">
                    <c:v>Meat/Poultry</c:v>
                  </c:pt>
                  <c:pt idx="45">
                    <c:v>Produce</c:v>
                  </c:pt>
                  <c:pt idx="46">
                    <c:v>Grains/Cereals</c:v>
                  </c:pt>
                  <c:pt idx="47">
                    <c:v>Beverages</c:v>
                  </c:pt>
                  <c:pt idx="48">
                    <c:v>Dairy Products</c:v>
                  </c:pt>
                  <c:pt idx="49">
                    <c:v>Confections</c:v>
                  </c:pt>
                  <c:pt idx="50">
                    <c:v>Meat/Poultry</c:v>
                  </c:pt>
                  <c:pt idx="51">
                    <c:v>Seafood</c:v>
                  </c:pt>
                  <c:pt idx="52">
                    <c:v>Condiments</c:v>
                  </c:pt>
                  <c:pt idx="53">
                    <c:v>Grains/Cereals</c:v>
                  </c:pt>
                  <c:pt idx="54">
                    <c:v>Produce</c:v>
                  </c:pt>
                  <c:pt idx="55">
                    <c:v>Beverages</c:v>
                  </c:pt>
                  <c:pt idx="56">
                    <c:v>Seafood</c:v>
                  </c:pt>
                  <c:pt idx="57">
                    <c:v>Confections</c:v>
                  </c:pt>
                  <c:pt idx="58">
                    <c:v>Dairy Products</c:v>
                  </c:pt>
                  <c:pt idx="59">
                    <c:v>Grains/Cereals</c:v>
                  </c:pt>
                  <c:pt idx="60">
                    <c:v>Produce</c:v>
                  </c:pt>
                  <c:pt idx="61">
                    <c:v>Meat/Poultry</c:v>
                  </c:pt>
                  <c:pt idx="62">
                    <c:v>Condiments</c:v>
                  </c:pt>
                  <c:pt idx="63">
                    <c:v>Beverages</c:v>
                  </c:pt>
                  <c:pt idx="64">
                    <c:v>Dairy Products</c:v>
                  </c:pt>
                  <c:pt idx="65">
                    <c:v>Confections</c:v>
                  </c:pt>
                  <c:pt idx="66">
                    <c:v>Seafood</c:v>
                  </c:pt>
                  <c:pt idx="67">
                    <c:v>Condiments</c:v>
                  </c:pt>
                  <c:pt idx="68">
                    <c:v>Grains/Cereals</c:v>
                  </c:pt>
                  <c:pt idx="69">
                    <c:v>Meat/Poultry</c:v>
                  </c:pt>
                  <c:pt idx="70">
                    <c:v>Produce</c:v>
                  </c:pt>
                  <c:pt idx="71">
                    <c:v>Dairy Products</c:v>
                  </c:pt>
                  <c:pt idx="72">
                    <c:v>Seafood</c:v>
                  </c:pt>
                  <c:pt idx="73">
                    <c:v>Beverages</c:v>
                  </c:pt>
                  <c:pt idx="74">
                    <c:v>Condiments</c:v>
                  </c:pt>
                  <c:pt idx="75">
                    <c:v>Meat/Poultry</c:v>
                  </c:pt>
                  <c:pt idx="76">
                    <c:v>Confections</c:v>
                  </c:pt>
                  <c:pt idx="77">
                    <c:v>Grains/Cereals</c:v>
                  </c:pt>
                  <c:pt idx="78">
                    <c:v>Produce</c:v>
                  </c:pt>
                  <c:pt idx="79">
                    <c:v>Confections</c:v>
                  </c:pt>
                  <c:pt idx="80">
                    <c:v>Dairy Products</c:v>
                  </c:pt>
                  <c:pt idx="81">
                    <c:v>Seafood</c:v>
                  </c:pt>
                  <c:pt idx="82">
                    <c:v>Beverages</c:v>
                  </c:pt>
                  <c:pt idx="83">
                    <c:v>Condiments</c:v>
                  </c:pt>
                  <c:pt idx="84">
                    <c:v>Grains/Cereals</c:v>
                  </c:pt>
                  <c:pt idx="85">
                    <c:v>Produce</c:v>
                  </c:pt>
                  <c:pt idx="86">
                    <c:v>Meat/Poultry</c:v>
                  </c:pt>
                  <c:pt idx="87">
                    <c:v>Beverages</c:v>
                  </c:pt>
                  <c:pt idx="88">
                    <c:v>Dairy Products</c:v>
                  </c:pt>
                  <c:pt idx="89">
                    <c:v>Seafood</c:v>
                  </c:pt>
                  <c:pt idx="90">
                    <c:v>Confections</c:v>
                  </c:pt>
                  <c:pt idx="91">
                    <c:v>Condiments</c:v>
                  </c:pt>
                  <c:pt idx="92">
                    <c:v>Meat/Poultry</c:v>
                  </c:pt>
                  <c:pt idx="93">
                    <c:v>Grains/Cereals</c:v>
                  </c:pt>
                  <c:pt idx="94">
                    <c:v>Produce</c:v>
                  </c:pt>
                  <c:pt idx="95">
                    <c:v>Beverages</c:v>
                  </c:pt>
                  <c:pt idx="96">
                    <c:v>Seafood</c:v>
                  </c:pt>
                  <c:pt idx="97">
                    <c:v>Confections</c:v>
                  </c:pt>
                  <c:pt idx="98">
                    <c:v>Produce</c:v>
                  </c:pt>
                  <c:pt idx="99">
                    <c:v>Condiments</c:v>
                  </c:pt>
                  <c:pt idx="100">
                    <c:v>Dairy Products</c:v>
                  </c:pt>
                  <c:pt idx="101">
                    <c:v>Meat/Poultry</c:v>
                  </c:pt>
                  <c:pt idx="102">
                    <c:v>Beverages</c:v>
                  </c:pt>
                  <c:pt idx="103">
                    <c:v>Condiments</c:v>
                  </c:pt>
                  <c:pt idx="104">
                    <c:v>Confections</c:v>
                  </c:pt>
                  <c:pt idx="105">
                    <c:v>Dairy Products</c:v>
                  </c:pt>
                  <c:pt idx="106">
                    <c:v>Produce</c:v>
                  </c:pt>
                  <c:pt idx="107">
                    <c:v>Meat/Poultry</c:v>
                  </c:pt>
                  <c:pt idx="108">
                    <c:v>Seafood</c:v>
                  </c:pt>
                  <c:pt idx="109">
                    <c:v>Condiments</c:v>
                  </c:pt>
                  <c:pt idx="110">
                    <c:v>Beverages</c:v>
                  </c:pt>
                  <c:pt idx="111">
                    <c:v>Confections</c:v>
                  </c:pt>
                  <c:pt idx="112">
                    <c:v>Grains/Cereals</c:v>
                  </c:pt>
                  <c:pt idx="113">
                    <c:v>Dairy Products</c:v>
                  </c:pt>
                  <c:pt idx="114">
                    <c:v>Meat/Poultry</c:v>
                  </c:pt>
                  <c:pt idx="115">
                    <c:v>Produce</c:v>
                  </c:pt>
                  <c:pt idx="116">
                    <c:v>Seafood</c:v>
                  </c:pt>
                  <c:pt idx="117">
                    <c:v>Confections</c:v>
                  </c:pt>
                  <c:pt idx="118">
                    <c:v>Seafood</c:v>
                  </c:pt>
                  <c:pt idx="119">
                    <c:v>Beverages</c:v>
                  </c:pt>
                  <c:pt idx="120">
                    <c:v>Grains/Cereals</c:v>
                  </c:pt>
                  <c:pt idx="121">
                    <c:v>Meat/Poultry</c:v>
                  </c:pt>
                  <c:pt idx="122">
                    <c:v>Condiments</c:v>
                  </c:pt>
                  <c:pt idx="123">
                    <c:v>Dairy Products</c:v>
                  </c:pt>
                  <c:pt idx="124">
                    <c:v>Produce</c:v>
                  </c:pt>
                  <c:pt idx="125">
                    <c:v>Beverages</c:v>
                  </c:pt>
                  <c:pt idx="126">
                    <c:v>Seafood</c:v>
                  </c:pt>
                  <c:pt idx="127">
                    <c:v>Dairy Products</c:v>
                  </c:pt>
                  <c:pt idx="128">
                    <c:v>Confections</c:v>
                  </c:pt>
                  <c:pt idx="129">
                    <c:v>Meat/Poultry</c:v>
                  </c:pt>
                  <c:pt idx="130">
                    <c:v>Condiments</c:v>
                  </c:pt>
                  <c:pt idx="131">
                    <c:v>Produce</c:v>
                  </c:pt>
                  <c:pt idx="132">
                    <c:v>Grains/Cereals</c:v>
                  </c:pt>
                  <c:pt idx="133">
                    <c:v>Seafood</c:v>
                  </c:pt>
                  <c:pt idx="134">
                    <c:v>Beverages</c:v>
                  </c:pt>
                  <c:pt idx="135">
                    <c:v>Dairy Products</c:v>
                  </c:pt>
                  <c:pt idx="136">
                    <c:v>Grains/Cereals</c:v>
                  </c:pt>
                  <c:pt idx="137">
                    <c:v>Confections</c:v>
                  </c:pt>
                  <c:pt idx="138">
                    <c:v>Produce</c:v>
                  </c:pt>
                  <c:pt idx="139">
                    <c:v>Condiments</c:v>
                  </c:pt>
                  <c:pt idx="140">
                    <c:v>Meat/Poultry</c:v>
                  </c:pt>
                  <c:pt idx="141">
                    <c:v>Beverages</c:v>
                  </c:pt>
                  <c:pt idx="142">
                    <c:v>Dairy Products</c:v>
                  </c:pt>
                  <c:pt idx="143">
                    <c:v>Grains/Cereals</c:v>
                  </c:pt>
                  <c:pt idx="144">
                    <c:v>Confections</c:v>
                  </c:pt>
                  <c:pt idx="145">
                    <c:v>Seafood</c:v>
                  </c:pt>
                  <c:pt idx="146">
                    <c:v>Produce</c:v>
                  </c:pt>
                  <c:pt idx="147">
                    <c:v>Meat/Poultry</c:v>
                  </c:pt>
                  <c:pt idx="148">
                    <c:v>Condiments</c:v>
                  </c:pt>
                  <c:pt idx="149">
                    <c:v>Confections</c:v>
                  </c:pt>
                  <c:pt idx="150">
                    <c:v>Beverages</c:v>
                  </c:pt>
                  <c:pt idx="151">
                    <c:v>Dairy Products</c:v>
                  </c:pt>
                  <c:pt idx="152">
                    <c:v>Seafood</c:v>
                  </c:pt>
                  <c:pt idx="153">
                    <c:v>Meat/Poultry</c:v>
                  </c:pt>
                  <c:pt idx="154">
                    <c:v>Grains/Cereals</c:v>
                  </c:pt>
                  <c:pt idx="155">
                    <c:v>Condiments</c:v>
                  </c:pt>
                  <c:pt idx="156">
                    <c:v>Produce</c:v>
                  </c:pt>
                  <c:pt idx="157">
                    <c:v>Seafood</c:v>
                  </c:pt>
                  <c:pt idx="158">
                    <c:v>Beverages</c:v>
                  </c:pt>
                  <c:pt idx="159">
                    <c:v>Dairy Products</c:v>
                  </c:pt>
                  <c:pt idx="160">
                    <c:v>Confections</c:v>
                  </c:pt>
                  <c:pt idx="161">
                    <c:v>Grains/Cereals</c:v>
                  </c:pt>
                  <c:pt idx="162">
                    <c:v>Condiments</c:v>
                  </c:pt>
                  <c:pt idx="163">
                    <c:v>Produce</c:v>
                  </c:pt>
                  <c:pt idx="164">
                    <c:v>Meat/Poultry</c:v>
                  </c:pt>
                </c:lvl>
                <c:lvl>
                  <c:pt idx="0">
                    <c:v>Argentina</c:v>
                  </c:pt>
                  <c:pt idx="1">
                    <c:v>Argentina</c:v>
                  </c:pt>
                  <c:pt idx="2">
                    <c:v>Argentina</c:v>
                  </c:pt>
                  <c:pt idx="3">
                    <c:v>Argentina</c:v>
                  </c:pt>
                  <c:pt idx="4">
                    <c:v>Argentina</c:v>
                  </c:pt>
                  <c:pt idx="5">
                    <c:v>Argentina</c:v>
                  </c:pt>
                  <c:pt idx="6">
                    <c:v>Argentina</c:v>
                  </c:pt>
                  <c:pt idx="7">
                    <c:v>Austria</c:v>
                  </c:pt>
                  <c:pt idx="8">
                    <c:v>Austria</c:v>
                  </c:pt>
                  <c:pt idx="9">
                    <c:v>Austria</c:v>
                  </c:pt>
                  <c:pt idx="10">
                    <c:v>Austria</c:v>
                  </c:pt>
                  <c:pt idx="11">
                    <c:v>Austria</c:v>
                  </c:pt>
                  <c:pt idx="12">
                    <c:v>Austria</c:v>
                  </c:pt>
                  <c:pt idx="13">
                    <c:v>Austria</c:v>
                  </c:pt>
                  <c:pt idx="14">
                    <c:v>Austria</c:v>
                  </c:pt>
                  <c:pt idx="15">
                    <c:v>Belgium</c:v>
                  </c:pt>
                  <c:pt idx="16">
                    <c:v>Belgium</c:v>
                  </c:pt>
                  <c:pt idx="17">
                    <c:v>Belgium</c:v>
                  </c:pt>
                  <c:pt idx="18">
                    <c:v>Belgium</c:v>
                  </c:pt>
                  <c:pt idx="19">
                    <c:v>Belgium</c:v>
                  </c:pt>
                  <c:pt idx="20">
                    <c:v>Belgium</c:v>
                  </c:pt>
                  <c:pt idx="21">
                    <c:v>Belgium</c:v>
                  </c:pt>
                  <c:pt idx="22">
                    <c:v>Belgium</c:v>
                  </c:pt>
                  <c:pt idx="23">
                    <c:v>Brazil</c:v>
                  </c:pt>
                  <c:pt idx="24">
                    <c:v>Brazil</c:v>
                  </c:pt>
                  <c:pt idx="25">
                    <c:v>Brazil</c:v>
                  </c:pt>
                  <c:pt idx="26">
                    <c:v>Brazil</c:v>
                  </c:pt>
                  <c:pt idx="27">
                    <c:v>Brazil</c:v>
                  </c:pt>
                  <c:pt idx="28">
                    <c:v>Brazil</c:v>
                  </c:pt>
                  <c:pt idx="29">
                    <c:v>Brazil</c:v>
                  </c:pt>
                  <c:pt idx="30">
                    <c:v>Brazil</c:v>
                  </c:pt>
                  <c:pt idx="31">
                    <c:v>Canada</c:v>
                  </c:pt>
                  <c:pt idx="32">
                    <c:v>Canada</c:v>
                  </c:pt>
                  <c:pt idx="33">
                    <c:v>Canada</c:v>
                  </c:pt>
                  <c:pt idx="34">
                    <c:v>Canada</c:v>
                  </c:pt>
                  <c:pt idx="35">
                    <c:v>Canada</c:v>
                  </c:pt>
                  <c:pt idx="36">
                    <c:v>Canada</c:v>
                  </c:pt>
                  <c:pt idx="37">
                    <c:v>Canada</c:v>
                  </c:pt>
                  <c:pt idx="38">
                    <c:v>Canada</c:v>
                  </c:pt>
                  <c:pt idx="39">
                    <c:v>Denmark</c:v>
                  </c:pt>
                  <c:pt idx="40">
                    <c:v>Denmark</c:v>
                  </c:pt>
                  <c:pt idx="41">
                    <c:v>Denmark</c:v>
                  </c:pt>
                  <c:pt idx="42">
                    <c:v>Denmark</c:v>
                  </c:pt>
                  <c:pt idx="43">
                    <c:v>Denmark</c:v>
                  </c:pt>
                  <c:pt idx="44">
                    <c:v>Denmark</c:v>
                  </c:pt>
                  <c:pt idx="45">
                    <c:v>Denmark</c:v>
                  </c:pt>
                  <c:pt idx="46">
                    <c:v>Denmark</c:v>
                  </c:pt>
                  <c:pt idx="47">
                    <c:v>Finland</c:v>
                  </c:pt>
                  <c:pt idx="48">
                    <c:v>Finland</c:v>
                  </c:pt>
                  <c:pt idx="49">
                    <c:v>Finland</c:v>
                  </c:pt>
                  <c:pt idx="50">
                    <c:v>Finland</c:v>
                  </c:pt>
                  <c:pt idx="51">
                    <c:v>Finland</c:v>
                  </c:pt>
                  <c:pt idx="52">
                    <c:v>Finland</c:v>
                  </c:pt>
                  <c:pt idx="53">
                    <c:v>Finland</c:v>
                  </c:pt>
                  <c:pt idx="54">
                    <c:v>Finland</c:v>
                  </c:pt>
                  <c:pt idx="55">
                    <c:v>France</c:v>
                  </c:pt>
                  <c:pt idx="56">
                    <c:v>France</c:v>
                  </c:pt>
                  <c:pt idx="57">
                    <c:v>France</c:v>
                  </c:pt>
                  <c:pt idx="58">
                    <c:v>France</c:v>
                  </c:pt>
                  <c:pt idx="59">
                    <c:v>France</c:v>
                  </c:pt>
                  <c:pt idx="60">
                    <c:v>France</c:v>
                  </c:pt>
                  <c:pt idx="61">
                    <c:v>France</c:v>
                  </c:pt>
                  <c:pt idx="62">
                    <c:v>France</c:v>
                  </c:pt>
                  <c:pt idx="63">
                    <c:v>Germany</c:v>
                  </c:pt>
                  <c:pt idx="64">
                    <c:v>Germany</c:v>
                  </c:pt>
                  <c:pt idx="65">
                    <c:v>Germany</c:v>
                  </c:pt>
                  <c:pt idx="66">
                    <c:v>Germany</c:v>
                  </c:pt>
                  <c:pt idx="67">
                    <c:v>Germany</c:v>
                  </c:pt>
                  <c:pt idx="68">
                    <c:v>Germany</c:v>
                  </c:pt>
                  <c:pt idx="69">
                    <c:v>Germany</c:v>
                  </c:pt>
                  <c:pt idx="70">
                    <c:v>Germany</c:v>
                  </c:pt>
                  <c:pt idx="71">
                    <c:v>Ireland</c:v>
                  </c:pt>
                  <c:pt idx="72">
                    <c:v>Ireland</c:v>
                  </c:pt>
                  <c:pt idx="73">
                    <c:v>Ireland</c:v>
                  </c:pt>
                  <c:pt idx="74">
                    <c:v>Ireland</c:v>
                  </c:pt>
                  <c:pt idx="75">
                    <c:v>Ireland</c:v>
                  </c:pt>
                  <c:pt idx="76">
                    <c:v>Ireland</c:v>
                  </c:pt>
                  <c:pt idx="77">
                    <c:v>Ireland</c:v>
                  </c:pt>
                  <c:pt idx="78">
                    <c:v>Ireland</c:v>
                  </c:pt>
                  <c:pt idx="79">
                    <c:v>Italy</c:v>
                  </c:pt>
                  <c:pt idx="80">
                    <c:v>Italy</c:v>
                  </c:pt>
                  <c:pt idx="81">
                    <c:v>Italy</c:v>
                  </c:pt>
                  <c:pt idx="82">
                    <c:v>Italy</c:v>
                  </c:pt>
                  <c:pt idx="83">
                    <c:v>Italy</c:v>
                  </c:pt>
                  <c:pt idx="84">
                    <c:v>Italy</c:v>
                  </c:pt>
                  <c:pt idx="85">
                    <c:v>Italy</c:v>
                  </c:pt>
                  <c:pt idx="86">
                    <c:v>Italy</c:v>
                  </c:pt>
                  <c:pt idx="87">
                    <c:v>Mexico</c:v>
                  </c:pt>
                  <c:pt idx="88">
                    <c:v>Mexico</c:v>
                  </c:pt>
                  <c:pt idx="89">
                    <c:v>Mexico</c:v>
                  </c:pt>
                  <c:pt idx="90">
                    <c:v>Mexico</c:v>
                  </c:pt>
                  <c:pt idx="91">
                    <c:v>Mexico</c:v>
                  </c:pt>
                  <c:pt idx="92">
                    <c:v>Mexico</c:v>
                  </c:pt>
                  <c:pt idx="93">
                    <c:v>Mexico</c:v>
                  </c:pt>
                  <c:pt idx="94">
                    <c:v>Mexico</c:v>
                  </c:pt>
                  <c:pt idx="95">
                    <c:v>Norway</c:v>
                  </c:pt>
                  <c:pt idx="96">
                    <c:v>Norway</c:v>
                  </c:pt>
                  <c:pt idx="97">
                    <c:v>Norway</c:v>
                  </c:pt>
                  <c:pt idx="98">
                    <c:v>Norway</c:v>
                  </c:pt>
                  <c:pt idx="99">
                    <c:v>Norway</c:v>
                  </c:pt>
                  <c:pt idx="100">
                    <c:v>Norway</c:v>
                  </c:pt>
                  <c:pt idx="101">
                    <c:v>Norway</c:v>
                  </c:pt>
                  <c:pt idx="102">
                    <c:v>Poland</c:v>
                  </c:pt>
                  <c:pt idx="103">
                    <c:v>Poland</c:v>
                  </c:pt>
                  <c:pt idx="104">
                    <c:v>Poland</c:v>
                  </c:pt>
                  <c:pt idx="105">
                    <c:v>Poland</c:v>
                  </c:pt>
                  <c:pt idx="106">
                    <c:v>Poland</c:v>
                  </c:pt>
                  <c:pt idx="107">
                    <c:v>Poland</c:v>
                  </c:pt>
                  <c:pt idx="108">
                    <c:v>Poland</c:v>
                  </c:pt>
                  <c:pt idx="109">
                    <c:v>Portugal</c:v>
                  </c:pt>
                  <c:pt idx="110">
                    <c:v>Portugal</c:v>
                  </c:pt>
                  <c:pt idx="111">
                    <c:v>Portugal</c:v>
                  </c:pt>
                  <c:pt idx="112">
                    <c:v>Portugal</c:v>
                  </c:pt>
                  <c:pt idx="113">
                    <c:v>Portugal</c:v>
                  </c:pt>
                  <c:pt idx="114">
                    <c:v>Portugal</c:v>
                  </c:pt>
                  <c:pt idx="115">
                    <c:v>Portugal</c:v>
                  </c:pt>
                  <c:pt idx="116">
                    <c:v>Portugal</c:v>
                  </c:pt>
                  <c:pt idx="117">
                    <c:v>Spain</c:v>
                  </c:pt>
                  <c:pt idx="118">
                    <c:v>Spain</c:v>
                  </c:pt>
                  <c:pt idx="119">
                    <c:v>Spain</c:v>
                  </c:pt>
                  <c:pt idx="120">
                    <c:v>Spain</c:v>
                  </c:pt>
                  <c:pt idx="121">
                    <c:v>Spain</c:v>
                  </c:pt>
                  <c:pt idx="122">
                    <c:v>Spain</c:v>
                  </c:pt>
                  <c:pt idx="123">
                    <c:v>Spain</c:v>
                  </c:pt>
                  <c:pt idx="124">
                    <c:v>Spain</c:v>
                  </c:pt>
                  <c:pt idx="125">
                    <c:v>Sweden</c:v>
                  </c:pt>
                  <c:pt idx="126">
                    <c:v>Sweden</c:v>
                  </c:pt>
                  <c:pt idx="127">
                    <c:v>Sweden</c:v>
                  </c:pt>
                  <c:pt idx="128">
                    <c:v>Sweden</c:v>
                  </c:pt>
                  <c:pt idx="129">
                    <c:v>Sweden</c:v>
                  </c:pt>
                  <c:pt idx="130">
                    <c:v>Sweden</c:v>
                  </c:pt>
                  <c:pt idx="131">
                    <c:v>Sweden</c:v>
                  </c:pt>
                  <c:pt idx="132">
                    <c:v>Sweden</c:v>
                  </c:pt>
                  <c:pt idx="133">
                    <c:v>Switzerland</c:v>
                  </c:pt>
                  <c:pt idx="134">
                    <c:v>Switzerland</c:v>
                  </c:pt>
                  <c:pt idx="135">
                    <c:v>Switzerland</c:v>
                  </c:pt>
                  <c:pt idx="136">
                    <c:v>Switzerland</c:v>
                  </c:pt>
                  <c:pt idx="137">
                    <c:v>Switzerland</c:v>
                  </c:pt>
                  <c:pt idx="138">
                    <c:v>Switzerland</c:v>
                  </c:pt>
                  <c:pt idx="139">
                    <c:v>Switzerland</c:v>
                  </c:pt>
                  <c:pt idx="140">
                    <c:v>Switzerland</c:v>
                  </c:pt>
                  <c:pt idx="141">
                    <c:v>UK</c:v>
                  </c:pt>
                  <c:pt idx="142">
                    <c:v>UK</c:v>
                  </c:pt>
                  <c:pt idx="143">
                    <c:v>UK</c:v>
                  </c:pt>
                  <c:pt idx="144">
                    <c:v>UK</c:v>
                  </c:pt>
                  <c:pt idx="145">
                    <c:v>UK</c:v>
                  </c:pt>
                  <c:pt idx="146">
                    <c:v>UK</c:v>
                  </c:pt>
                  <c:pt idx="147">
                    <c:v>UK</c:v>
                  </c:pt>
                  <c:pt idx="148">
                    <c:v>UK</c:v>
                  </c:pt>
                  <c:pt idx="149">
                    <c:v>USA</c:v>
                  </c:pt>
                  <c:pt idx="150">
                    <c:v>USA</c:v>
                  </c:pt>
                  <c:pt idx="151">
                    <c:v>USA</c:v>
                  </c:pt>
                  <c:pt idx="152">
                    <c:v>USA</c:v>
                  </c:pt>
                  <c:pt idx="153">
                    <c:v>USA</c:v>
                  </c:pt>
                  <c:pt idx="154">
                    <c:v>USA</c:v>
                  </c:pt>
                  <c:pt idx="155">
                    <c:v>USA</c:v>
                  </c:pt>
                  <c:pt idx="156">
                    <c:v>USA</c:v>
                  </c:pt>
                  <c:pt idx="157">
                    <c:v>Venezuela</c:v>
                  </c:pt>
                  <c:pt idx="158">
                    <c:v>Venezuela</c:v>
                  </c:pt>
                  <c:pt idx="159">
                    <c:v>Venezuela</c:v>
                  </c:pt>
                  <c:pt idx="160">
                    <c:v>Venezuela</c:v>
                  </c:pt>
                  <c:pt idx="161">
                    <c:v>Venezuela</c:v>
                  </c:pt>
                  <c:pt idx="162">
                    <c:v>Venezuela</c:v>
                  </c:pt>
                  <c:pt idx="163">
                    <c:v>Venezuela</c:v>
                  </c:pt>
                  <c:pt idx="164">
                    <c:v>Venezuela</c:v>
                  </c:pt>
                </c:lvl>
              </c:multiLvlStrCache>
            </c:multiLvlStrRef>
          </c:xVal>
          <c:yVal>
            <c:numRef>
              <c:f>Solution_4!$I$41:$I$205</c:f>
              <c:numCache>
                <c:formatCode>General</c:formatCode>
                <c:ptCount val="165"/>
                <c:pt idx="0">
                  <c:v>8</c:v>
                </c:pt>
                <c:pt idx="1">
                  <c:v>6</c:v>
                </c:pt>
                <c:pt idx="2">
                  <c:v>6</c:v>
                </c:pt>
                <c:pt idx="3">
                  <c:v>5</c:v>
                </c:pt>
                <c:pt idx="4">
                  <c:v>4</c:v>
                </c:pt>
                <c:pt idx="5">
                  <c:v>3</c:v>
                </c:pt>
                <c:pt idx="6">
                  <c:v>1</c:v>
                </c:pt>
                <c:pt idx="7">
                  <c:v>23</c:v>
                </c:pt>
                <c:pt idx="8">
                  <c:v>20</c:v>
                </c:pt>
                <c:pt idx="9">
                  <c:v>15</c:v>
                </c:pt>
                <c:pt idx="10">
                  <c:v>12</c:v>
                </c:pt>
                <c:pt idx="11">
                  <c:v>12</c:v>
                </c:pt>
                <c:pt idx="12">
                  <c:v>11</c:v>
                </c:pt>
                <c:pt idx="13">
                  <c:v>9</c:v>
                </c:pt>
                <c:pt idx="14">
                  <c:v>9</c:v>
                </c:pt>
                <c:pt idx="15">
                  <c:v>8</c:v>
                </c:pt>
                <c:pt idx="16">
                  <c:v>8</c:v>
                </c:pt>
                <c:pt idx="17">
                  <c:v>8</c:v>
                </c:pt>
                <c:pt idx="18">
                  <c:v>7</c:v>
                </c:pt>
                <c:pt idx="19">
                  <c:v>5</c:v>
                </c:pt>
                <c:pt idx="20">
                  <c:v>5</c:v>
                </c:pt>
                <c:pt idx="21">
                  <c:v>4</c:v>
                </c:pt>
                <c:pt idx="22">
                  <c:v>4</c:v>
                </c:pt>
                <c:pt idx="23">
                  <c:v>37</c:v>
                </c:pt>
                <c:pt idx="24">
                  <c:v>32</c:v>
                </c:pt>
                <c:pt idx="25">
                  <c:v>30</c:v>
                </c:pt>
                <c:pt idx="26">
                  <c:v>28</c:v>
                </c:pt>
                <c:pt idx="27">
                  <c:v>23</c:v>
                </c:pt>
                <c:pt idx="28">
                  <c:v>14</c:v>
                </c:pt>
                <c:pt idx="29">
                  <c:v>13</c:v>
                </c:pt>
                <c:pt idx="30">
                  <c:v>7</c:v>
                </c:pt>
                <c:pt idx="31">
                  <c:v>15</c:v>
                </c:pt>
                <c:pt idx="32">
                  <c:v>10</c:v>
                </c:pt>
                <c:pt idx="33">
                  <c:v>10</c:v>
                </c:pt>
                <c:pt idx="34">
                  <c:v>10</c:v>
                </c:pt>
                <c:pt idx="35">
                  <c:v>10</c:v>
                </c:pt>
                <c:pt idx="36">
                  <c:v>8</c:v>
                </c:pt>
                <c:pt idx="37">
                  <c:v>4</c:v>
                </c:pt>
                <c:pt idx="38">
                  <c:v>3</c:v>
                </c:pt>
                <c:pt idx="39">
                  <c:v>9</c:v>
                </c:pt>
                <c:pt idx="40">
                  <c:v>8</c:v>
                </c:pt>
                <c:pt idx="41">
                  <c:v>7</c:v>
                </c:pt>
                <c:pt idx="42">
                  <c:v>7</c:v>
                </c:pt>
                <c:pt idx="43">
                  <c:v>4</c:v>
                </c:pt>
                <c:pt idx="44">
                  <c:v>4</c:v>
                </c:pt>
                <c:pt idx="45">
                  <c:v>3</c:v>
                </c:pt>
                <c:pt idx="46">
                  <c:v>1</c:v>
                </c:pt>
                <c:pt idx="47">
                  <c:v>9</c:v>
                </c:pt>
                <c:pt idx="48">
                  <c:v>9</c:v>
                </c:pt>
                <c:pt idx="49">
                  <c:v>6</c:v>
                </c:pt>
                <c:pt idx="50">
                  <c:v>6</c:v>
                </c:pt>
                <c:pt idx="51">
                  <c:v>6</c:v>
                </c:pt>
                <c:pt idx="52">
                  <c:v>5</c:v>
                </c:pt>
                <c:pt idx="53">
                  <c:v>5</c:v>
                </c:pt>
                <c:pt idx="54">
                  <c:v>5</c:v>
                </c:pt>
                <c:pt idx="55">
                  <c:v>32</c:v>
                </c:pt>
                <c:pt idx="56">
                  <c:v>30</c:v>
                </c:pt>
                <c:pt idx="57">
                  <c:v>26</c:v>
                </c:pt>
                <c:pt idx="58">
                  <c:v>21</c:v>
                </c:pt>
                <c:pt idx="59">
                  <c:v>18</c:v>
                </c:pt>
                <c:pt idx="60">
                  <c:v>14</c:v>
                </c:pt>
                <c:pt idx="61">
                  <c:v>13</c:v>
                </c:pt>
                <c:pt idx="62">
                  <c:v>12</c:v>
                </c:pt>
                <c:pt idx="63">
                  <c:v>51</c:v>
                </c:pt>
                <c:pt idx="64">
                  <c:v>50</c:v>
                </c:pt>
                <c:pt idx="65">
                  <c:v>44</c:v>
                </c:pt>
                <c:pt idx="66">
                  <c:v>43</c:v>
                </c:pt>
                <c:pt idx="67">
                  <c:v>30</c:v>
                </c:pt>
                <c:pt idx="68">
                  <c:v>23</c:v>
                </c:pt>
                <c:pt idx="69">
                  <c:v>23</c:v>
                </c:pt>
                <c:pt idx="70">
                  <c:v>19</c:v>
                </c:pt>
                <c:pt idx="71">
                  <c:v>10</c:v>
                </c:pt>
                <c:pt idx="72">
                  <c:v>10</c:v>
                </c:pt>
                <c:pt idx="73">
                  <c:v>9</c:v>
                </c:pt>
                <c:pt idx="74">
                  <c:v>5</c:v>
                </c:pt>
                <c:pt idx="75">
                  <c:v>5</c:v>
                </c:pt>
                <c:pt idx="76">
                  <c:v>3</c:v>
                </c:pt>
                <c:pt idx="77">
                  <c:v>3</c:v>
                </c:pt>
                <c:pt idx="78">
                  <c:v>3</c:v>
                </c:pt>
                <c:pt idx="79">
                  <c:v>8</c:v>
                </c:pt>
                <c:pt idx="80">
                  <c:v>8</c:v>
                </c:pt>
                <c:pt idx="81">
                  <c:v>8</c:v>
                </c:pt>
                <c:pt idx="82">
                  <c:v>6</c:v>
                </c:pt>
                <c:pt idx="83">
                  <c:v>5</c:v>
                </c:pt>
                <c:pt idx="84">
                  <c:v>5</c:v>
                </c:pt>
                <c:pt idx="85">
                  <c:v>5</c:v>
                </c:pt>
                <c:pt idx="86">
                  <c:v>3</c:v>
                </c:pt>
                <c:pt idx="87">
                  <c:v>15</c:v>
                </c:pt>
                <c:pt idx="88">
                  <c:v>14</c:v>
                </c:pt>
                <c:pt idx="89">
                  <c:v>8</c:v>
                </c:pt>
                <c:pt idx="90">
                  <c:v>7</c:v>
                </c:pt>
                <c:pt idx="91">
                  <c:v>5</c:v>
                </c:pt>
                <c:pt idx="92">
                  <c:v>5</c:v>
                </c:pt>
                <c:pt idx="93">
                  <c:v>4</c:v>
                </c:pt>
                <c:pt idx="94">
                  <c:v>4</c:v>
                </c:pt>
                <c:pt idx="95">
                  <c:v>3</c:v>
                </c:pt>
                <c:pt idx="96">
                  <c:v>3</c:v>
                </c:pt>
                <c:pt idx="97">
                  <c:v>2</c:v>
                </c:pt>
                <c:pt idx="98">
                  <c:v>2</c:v>
                </c:pt>
                <c:pt idx="99">
                  <c:v>1</c:v>
                </c:pt>
                <c:pt idx="100">
                  <c:v>1</c:v>
                </c:pt>
                <c:pt idx="101">
                  <c:v>1</c:v>
                </c:pt>
                <c:pt idx="102">
                  <c:v>4</c:v>
                </c:pt>
                <c:pt idx="103">
                  <c:v>2</c:v>
                </c:pt>
                <c:pt idx="104">
                  <c:v>2</c:v>
                </c:pt>
                <c:pt idx="105">
                  <c:v>2</c:v>
                </c:pt>
                <c:pt idx="106">
                  <c:v>2</c:v>
                </c:pt>
                <c:pt idx="107">
                  <c:v>1</c:v>
                </c:pt>
                <c:pt idx="108">
                  <c:v>1</c:v>
                </c:pt>
                <c:pt idx="109">
                  <c:v>7</c:v>
                </c:pt>
                <c:pt idx="110">
                  <c:v>5</c:v>
                </c:pt>
                <c:pt idx="111">
                  <c:v>5</c:v>
                </c:pt>
                <c:pt idx="112">
                  <c:v>4</c:v>
                </c:pt>
                <c:pt idx="113">
                  <c:v>3</c:v>
                </c:pt>
                <c:pt idx="114">
                  <c:v>2</c:v>
                </c:pt>
                <c:pt idx="115">
                  <c:v>1</c:v>
                </c:pt>
                <c:pt idx="116">
                  <c:v>1</c:v>
                </c:pt>
                <c:pt idx="117">
                  <c:v>9</c:v>
                </c:pt>
                <c:pt idx="118">
                  <c:v>8</c:v>
                </c:pt>
                <c:pt idx="119">
                  <c:v>7</c:v>
                </c:pt>
                <c:pt idx="120">
                  <c:v>7</c:v>
                </c:pt>
                <c:pt idx="121">
                  <c:v>7</c:v>
                </c:pt>
                <c:pt idx="122">
                  <c:v>5</c:v>
                </c:pt>
                <c:pt idx="123">
                  <c:v>2</c:v>
                </c:pt>
                <c:pt idx="124">
                  <c:v>1</c:v>
                </c:pt>
                <c:pt idx="125">
                  <c:v>23</c:v>
                </c:pt>
                <c:pt idx="126">
                  <c:v>15</c:v>
                </c:pt>
                <c:pt idx="127">
                  <c:v>11</c:v>
                </c:pt>
                <c:pt idx="128">
                  <c:v>10</c:v>
                </c:pt>
                <c:pt idx="129">
                  <c:v>10</c:v>
                </c:pt>
                <c:pt idx="130">
                  <c:v>8</c:v>
                </c:pt>
                <c:pt idx="131">
                  <c:v>6</c:v>
                </c:pt>
                <c:pt idx="132">
                  <c:v>4</c:v>
                </c:pt>
                <c:pt idx="133">
                  <c:v>9</c:v>
                </c:pt>
                <c:pt idx="134">
                  <c:v>7</c:v>
                </c:pt>
                <c:pt idx="135">
                  <c:v>7</c:v>
                </c:pt>
                <c:pt idx="136">
                  <c:v>7</c:v>
                </c:pt>
                <c:pt idx="137">
                  <c:v>6</c:v>
                </c:pt>
                <c:pt idx="138">
                  <c:v>4</c:v>
                </c:pt>
                <c:pt idx="139">
                  <c:v>3</c:v>
                </c:pt>
                <c:pt idx="140">
                  <c:v>3</c:v>
                </c:pt>
                <c:pt idx="141">
                  <c:v>24</c:v>
                </c:pt>
                <c:pt idx="142">
                  <c:v>23</c:v>
                </c:pt>
                <c:pt idx="143">
                  <c:v>18</c:v>
                </c:pt>
                <c:pt idx="144">
                  <c:v>16</c:v>
                </c:pt>
                <c:pt idx="145">
                  <c:v>16</c:v>
                </c:pt>
                <c:pt idx="146">
                  <c:v>10</c:v>
                </c:pt>
                <c:pt idx="147">
                  <c:v>9</c:v>
                </c:pt>
                <c:pt idx="148">
                  <c:v>8</c:v>
                </c:pt>
                <c:pt idx="149">
                  <c:v>54</c:v>
                </c:pt>
                <c:pt idx="150">
                  <c:v>51</c:v>
                </c:pt>
                <c:pt idx="151">
                  <c:v>45</c:v>
                </c:pt>
                <c:pt idx="152">
                  <c:v>42</c:v>
                </c:pt>
                <c:pt idx="153">
                  <c:v>33</c:v>
                </c:pt>
                <c:pt idx="154">
                  <c:v>30</c:v>
                </c:pt>
                <c:pt idx="155">
                  <c:v>24</c:v>
                </c:pt>
                <c:pt idx="156">
                  <c:v>16</c:v>
                </c:pt>
                <c:pt idx="157">
                  <c:v>22</c:v>
                </c:pt>
                <c:pt idx="158">
                  <c:v>20</c:v>
                </c:pt>
                <c:pt idx="159">
                  <c:v>18</c:v>
                </c:pt>
                <c:pt idx="160">
                  <c:v>17</c:v>
                </c:pt>
                <c:pt idx="161">
                  <c:v>9</c:v>
                </c:pt>
                <c:pt idx="162">
                  <c:v>8</c:v>
                </c:pt>
                <c:pt idx="163">
                  <c:v>7</c:v>
                </c:pt>
                <c:pt idx="164">
                  <c:v>6</c:v>
                </c:pt>
              </c:numCache>
            </c:numRef>
          </c:yVal>
          <c:smooth val="0"/>
          <c:extLst>
            <c:ext xmlns:c16="http://schemas.microsoft.com/office/drawing/2014/chart" uri="{C3380CC4-5D6E-409C-BE32-E72D297353CC}">
              <c16:uniqueId val="{00000000-E97C-45B9-B1A5-AF153927571C}"/>
            </c:ext>
          </c:extLst>
        </c:ser>
        <c:dLbls>
          <c:showLegendKey val="0"/>
          <c:showVal val="0"/>
          <c:showCatName val="0"/>
          <c:showSerName val="0"/>
          <c:showPercent val="0"/>
          <c:showBubbleSize val="0"/>
        </c:dLbls>
        <c:axId val="227618992"/>
        <c:axId val="227619472"/>
      </c:scatterChart>
      <c:valAx>
        <c:axId val="2276189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27619472"/>
        <c:crosses val="autoZero"/>
        <c:crossBetween val="midCat"/>
      </c:valAx>
      <c:valAx>
        <c:axId val="227619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2761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a:t>Country wise Orders</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Solution_4!$C$37</c:f>
              <c:strCache>
                <c:ptCount val="1"/>
                <c:pt idx="0">
                  <c:v>total_orders</c:v>
                </c:pt>
              </c:strCache>
            </c:strRef>
          </c:tx>
          <c:spPr>
            <a:solidFill>
              <a:schemeClr val="accent1"/>
            </a:solidFill>
            <a:ln>
              <a:noFill/>
            </a:ln>
            <a:effectLst/>
          </c:spPr>
          <c:invertIfNegative val="0"/>
          <c:cat>
            <c:strRef>
              <c:f>Solution_4!$B$38:$B$58</c:f>
              <c:strCache>
                <c:ptCount val="21"/>
                <c:pt idx="0">
                  <c:v>Germany</c:v>
                </c:pt>
                <c:pt idx="1">
                  <c:v>USA</c:v>
                </c:pt>
                <c:pt idx="2">
                  <c:v>Brazil</c:v>
                </c:pt>
                <c:pt idx="3">
                  <c:v>France</c:v>
                </c:pt>
                <c:pt idx="4">
                  <c:v>UK</c:v>
                </c:pt>
                <c:pt idx="5">
                  <c:v>Venezuela</c:v>
                </c:pt>
                <c:pt idx="6">
                  <c:v>Austria</c:v>
                </c:pt>
                <c:pt idx="7">
                  <c:v>Sweden</c:v>
                </c:pt>
                <c:pt idx="8">
                  <c:v>Canada</c:v>
                </c:pt>
                <c:pt idx="9">
                  <c:v>Italy</c:v>
                </c:pt>
                <c:pt idx="10">
                  <c:v>Mexico</c:v>
                </c:pt>
                <c:pt idx="11">
                  <c:v>Spain</c:v>
                </c:pt>
                <c:pt idx="12">
                  <c:v>Finland</c:v>
                </c:pt>
                <c:pt idx="13">
                  <c:v>Belgium</c:v>
                </c:pt>
                <c:pt idx="14">
                  <c:v>Ireland</c:v>
                </c:pt>
                <c:pt idx="15">
                  <c:v>Denmark</c:v>
                </c:pt>
                <c:pt idx="16">
                  <c:v>Switzerland</c:v>
                </c:pt>
                <c:pt idx="17">
                  <c:v>Argentina</c:v>
                </c:pt>
                <c:pt idx="18">
                  <c:v>Portugal</c:v>
                </c:pt>
                <c:pt idx="19">
                  <c:v>Poland</c:v>
                </c:pt>
                <c:pt idx="20">
                  <c:v>Norway</c:v>
                </c:pt>
              </c:strCache>
            </c:strRef>
          </c:cat>
          <c:val>
            <c:numRef>
              <c:f>Solution_4!$C$38:$C$58</c:f>
              <c:numCache>
                <c:formatCode>General</c:formatCode>
                <c:ptCount val="21"/>
                <c:pt idx="0">
                  <c:v>122</c:v>
                </c:pt>
                <c:pt idx="1">
                  <c:v>122</c:v>
                </c:pt>
                <c:pt idx="2">
                  <c:v>83</c:v>
                </c:pt>
                <c:pt idx="3">
                  <c:v>77</c:v>
                </c:pt>
                <c:pt idx="4">
                  <c:v>56</c:v>
                </c:pt>
                <c:pt idx="5">
                  <c:v>46</c:v>
                </c:pt>
                <c:pt idx="6">
                  <c:v>40</c:v>
                </c:pt>
                <c:pt idx="7">
                  <c:v>37</c:v>
                </c:pt>
                <c:pt idx="8">
                  <c:v>30</c:v>
                </c:pt>
                <c:pt idx="9">
                  <c:v>28</c:v>
                </c:pt>
                <c:pt idx="10">
                  <c:v>28</c:v>
                </c:pt>
                <c:pt idx="11">
                  <c:v>23</c:v>
                </c:pt>
                <c:pt idx="12">
                  <c:v>22</c:v>
                </c:pt>
                <c:pt idx="13">
                  <c:v>19</c:v>
                </c:pt>
                <c:pt idx="14">
                  <c:v>19</c:v>
                </c:pt>
                <c:pt idx="15">
                  <c:v>18</c:v>
                </c:pt>
                <c:pt idx="16">
                  <c:v>18</c:v>
                </c:pt>
                <c:pt idx="17">
                  <c:v>16</c:v>
                </c:pt>
                <c:pt idx="18">
                  <c:v>13</c:v>
                </c:pt>
                <c:pt idx="19">
                  <c:v>7</c:v>
                </c:pt>
                <c:pt idx="20">
                  <c:v>6</c:v>
                </c:pt>
              </c:numCache>
            </c:numRef>
          </c:val>
          <c:extLst>
            <c:ext xmlns:c16="http://schemas.microsoft.com/office/drawing/2014/chart" uri="{C3380CC4-5D6E-409C-BE32-E72D297353CC}">
              <c16:uniqueId val="{00000000-697B-4102-B7BB-D760FDCCE174}"/>
            </c:ext>
          </c:extLst>
        </c:ser>
        <c:dLbls>
          <c:showLegendKey val="0"/>
          <c:showVal val="0"/>
          <c:showCatName val="0"/>
          <c:showSerName val="0"/>
          <c:showPercent val="0"/>
          <c:showBubbleSize val="0"/>
        </c:dLbls>
        <c:gapWidth val="219"/>
        <c:overlap val="-27"/>
        <c:axId val="227694352"/>
        <c:axId val="227694832"/>
      </c:barChart>
      <c:catAx>
        <c:axId val="22769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7694832"/>
        <c:crosses val="autoZero"/>
        <c:auto val="1"/>
        <c:lblAlgn val="ctr"/>
        <c:lblOffset val="100"/>
        <c:noMultiLvlLbl val="0"/>
      </c:catAx>
      <c:valAx>
        <c:axId val="22769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76943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baseline="0">
                <a:solidFill>
                  <a:schemeClr val="dk1">
                    <a:lumMod val="75000"/>
                    <a:lumOff val="25000"/>
                  </a:schemeClr>
                </a:solidFill>
                <a:latin typeface="+mn-lt"/>
                <a:ea typeface="+mn-ea"/>
                <a:cs typeface="+mn-cs"/>
              </a:defRPr>
            </a:pPr>
            <a:r>
              <a:rPr lang="en-IN" dirty="0"/>
              <a:t>Number of Order per Customer Segment</a:t>
            </a:r>
          </a:p>
        </c:rich>
      </c:tx>
      <c:layout>
        <c:manualLayout>
          <c:xMode val="edge"/>
          <c:yMode val="edge"/>
          <c:x val="0.20013188976377955"/>
          <c:y val="1.8518518518518517E-2"/>
        </c:manualLayout>
      </c:layout>
      <c:overlay val="0"/>
      <c:spPr>
        <a:noFill/>
        <a:ln>
          <a:noFill/>
        </a:ln>
        <a:effectLst/>
      </c:spPr>
      <c:txPr>
        <a:bodyPr rot="0" spcFirstLastPara="1" vertOverflow="ellipsis" vert="horz" wrap="square" anchor="ctr" anchorCtr="1"/>
        <a:lstStyle/>
        <a:p>
          <a:pPr>
            <a:defRPr sz="288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Solution_5!$K$19:$K$20</c:f>
              <c:strCache>
                <c:ptCount val="2"/>
                <c:pt idx="0">
                  <c:v>avg_pre_order_date</c:v>
                </c:pt>
                <c:pt idx="1">
                  <c:v>null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2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Solution_5!$J$21:$J$23</c:f>
              <c:strCache>
                <c:ptCount val="3"/>
                <c:pt idx="0">
                  <c:v>loyal customers</c:v>
                </c:pt>
                <c:pt idx="1">
                  <c:v>frequent buyers</c:v>
                </c:pt>
                <c:pt idx="2">
                  <c:v>occasional buyers</c:v>
                </c:pt>
              </c:strCache>
            </c:strRef>
          </c:cat>
          <c:val>
            <c:numRef>
              <c:f>Solution_5!$K$21:$K$23</c:f>
              <c:numCache>
                <c:formatCode>General</c:formatCode>
                <c:ptCount val="3"/>
                <c:pt idx="0">
                  <c:v>39.6</c:v>
                </c:pt>
                <c:pt idx="1">
                  <c:v>68.400000000000006</c:v>
                </c:pt>
                <c:pt idx="2">
                  <c:v>113.8</c:v>
                </c:pt>
              </c:numCache>
            </c:numRef>
          </c:val>
          <c:extLst>
            <c:ext xmlns:c16="http://schemas.microsoft.com/office/drawing/2014/chart" uri="{C3380CC4-5D6E-409C-BE32-E72D297353CC}">
              <c16:uniqueId val="{00000000-DF52-4864-A3E0-01DFBF0FC547}"/>
            </c:ext>
          </c:extLst>
        </c:ser>
        <c:dLbls>
          <c:dLblPos val="inEnd"/>
          <c:showLegendKey val="0"/>
          <c:showVal val="1"/>
          <c:showCatName val="0"/>
          <c:showSerName val="0"/>
          <c:showPercent val="0"/>
          <c:showBubbleSize val="0"/>
        </c:dLbls>
        <c:gapWidth val="65"/>
        <c:axId val="1606748112"/>
        <c:axId val="1606748592"/>
      </c:barChart>
      <c:catAx>
        <c:axId val="160674811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400" b="0" i="0" u="none" strike="noStrike" kern="1200" cap="all" baseline="0">
                <a:solidFill>
                  <a:schemeClr val="dk1">
                    <a:lumMod val="75000"/>
                    <a:lumOff val="25000"/>
                  </a:schemeClr>
                </a:solidFill>
                <a:latin typeface="+mn-lt"/>
                <a:ea typeface="+mn-ea"/>
                <a:cs typeface="+mn-cs"/>
              </a:defRPr>
            </a:pPr>
            <a:endParaRPr lang="en-US"/>
          </a:p>
        </c:txPr>
        <c:crossAx val="1606748592"/>
        <c:crosses val="autoZero"/>
        <c:auto val="1"/>
        <c:lblAlgn val="ctr"/>
        <c:lblOffset val="100"/>
        <c:noMultiLvlLbl val="0"/>
      </c:catAx>
      <c:valAx>
        <c:axId val="16067485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60674811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sz="24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 Title wise Distribution of Employees</a:t>
            </a:r>
          </a:p>
          <a:p>
            <a:pPr>
              <a:defRPr/>
            </a:pPr>
            <a:endParaRPr lang="en-IN"/>
          </a:p>
        </c:rich>
      </c:tx>
      <c:overlay val="0"/>
      <c:spPr>
        <a:noFill/>
        <a:ln>
          <a:noFill/>
        </a:ln>
        <a:effectLst/>
      </c:spPr>
      <c:txPr>
        <a:bodyPr rot="0" spcFirstLastPara="1" vertOverflow="ellipsis" vert="horz" wrap="square" anchor="ctr" anchorCtr="1"/>
        <a:lstStyle/>
        <a:p>
          <a:pPr>
            <a:defRPr sz="28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multiLvlStrRef>
              <c:f>solution_6!$H$9:$I$14</c:f>
              <c:multiLvlStrCache>
                <c:ptCount val="6"/>
                <c:lvl>
                  <c:pt idx="0">
                    <c:v>city</c:v>
                  </c:pt>
                  <c:pt idx="1">
                    <c:v>London</c:v>
                  </c:pt>
                  <c:pt idx="2">
                    <c:v>Tacoma</c:v>
                  </c:pt>
                  <c:pt idx="3">
                    <c:v>Kirkland</c:v>
                  </c:pt>
                  <c:pt idx="4">
                    <c:v>Redmond</c:v>
                  </c:pt>
                  <c:pt idx="5">
                    <c:v>Seattle</c:v>
                  </c:pt>
                </c:lvl>
                <c:lvl>
                  <c:pt idx="0">
                    <c:v>country</c:v>
                  </c:pt>
                  <c:pt idx="1">
                    <c:v>UK</c:v>
                  </c:pt>
                  <c:pt idx="2">
                    <c:v>USA</c:v>
                  </c:pt>
                  <c:pt idx="3">
                    <c:v>USA</c:v>
                  </c:pt>
                  <c:pt idx="4">
                    <c:v>USA</c:v>
                  </c:pt>
                  <c:pt idx="5">
                    <c:v>USA</c:v>
                  </c:pt>
                </c:lvl>
              </c:multiLvlStrCache>
            </c:multiLvlStrRef>
          </c:cat>
          <c:val>
            <c:numRef>
              <c:f>solution_6!$J$9:$J$14</c:f>
              <c:numCache>
                <c:formatCode>General</c:formatCode>
                <c:ptCount val="6"/>
                <c:pt idx="0">
                  <c:v>0</c:v>
                </c:pt>
                <c:pt idx="1">
                  <c:v>4</c:v>
                </c:pt>
                <c:pt idx="2">
                  <c:v>1</c:v>
                </c:pt>
                <c:pt idx="3">
                  <c:v>1</c:v>
                </c:pt>
                <c:pt idx="4">
                  <c:v>1</c:v>
                </c:pt>
                <c:pt idx="5">
                  <c:v>2</c:v>
                </c:pt>
              </c:numCache>
            </c:numRef>
          </c:val>
          <c:extLst>
            <c:ext xmlns:c16="http://schemas.microsoft.com/office/drawing/2014/chart" uri="{C3380CC4-5D6E-409C-BE32-E72D297353CC}">
              <c16:uniqueId val="{00000000-5515-48C1-8F96-B20FC902EE38}"/>
            </c:ext>
          </c:extLst>
        </c:ser>
        <c:ser>
          <c:idx val="1"/>
          <c:order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multiLvlStrRef>
              <c:f>solution_6!$H$9:$I$14</c:f>
              <c:multiLvlStrCache>
                <c:ptCount val="6"/>
                <c:lvl>
                  <c:pt idx="0">
                    <c:v>city</c:v>
                  </c:pt>
                  <c:pt idx="1">
                    <c:v>London</c:v>
                  </c:pt>
                  <c:pt idx="2">
                    <c:v>Tacoma</c:v>
                  </c:pt>
                  <c:pt idx="3">
                    <c:v>Kirkland</c:v>
                  </c:pt>
                  <c:pt idx="4">
                    <c:v>Redmond</c:v>
                  </c:pt>
                  <c:pt idx="5">
                    <c:v>Seattle</c:v>
                  </c:pt>
                </c:lvl>
                <c:lvl>
                  <c:pt idx="0">
                    <c:v>country</c:v>
                  </c:pt>
                  <c:pt idx="1">
                    <c:v>UK</c:v>
                  </c:pt>
                  <c:pt idx="2">
                    <c:v>USA</c:v>
                  </c:pt>
                  <c:pt idx="3">
                    <c:v>USA</c:v>
                  </c:pt>
                  <c:pt idx="4">
                    <c:v>USA</c:v>
                  </c:pt>
                  <c:pt idx="5">
                    <c:v>USA</c:v>
                  </c:pt>
                </c:lvl>
              </c:multiLvlStrCache>
            </c:multiLvlStrRef>
          </c:cat>
          <c:val>
            <c:numRef>
              <c:f>solution_6!$K$9:$K$14</c:f>
              <c:numCache>
                <c:formatCode>General</c:formatCode>
                <c:ptCount val="6"/>
              </c:numCache>
            </c:numRef>
          </c:val>
          <c:extLst>
            <c:ext xmlns:c16="http://schemas.microsoft.com/office/drawing/2014/chart" uri="{C3380CC4-5D6E-409C-BE32-E72D297353CC}">
              <c16:uniqueId val="{00000001-5515-48C1-8F96-B20FC902EE38}"/>
            </c:ext>
          </c:extLst>
        </c:ser>
        <c:dLbls>
          <c:showLegendKey val="0"/>
          <c:showVal val="0"/>
          <c:showCatName val="0"/>
          <c:showSerName val="0"/>
          <c:showPercent val="0"/>
          <c:showBubbleSize val="0"/>
        </c:dLbls>
        <c:gapWidth val="100"/>
        <c:overlap val="-24"/>
        <c:axId val="1570586735"/>
        <c:axId val="1570587695"/>
      </c:barChart>
      <c:catAx>
        <c:axId val="157058673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570587695"/>
        <c:crosses val="autoZero"/>
        <c:auto val="1"/>
        <c:lblAlgn val="ctr"/>
        <c:lblOffset val="100"/>
        <c:noMultiLvlLbl val="0"/>
      </c:catAx>
      <c:valAx>
        <c:axId val="157058769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5705867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24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[sales_analyst.xlsx]solution_7!PivotTable2</c:name>
    <c:fmtId val="10"/>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solution_7!$C$5:$C$6</c:f>
              <c:strCache>
                <c:ptCount val="1"/>
                <c:pt idx="0">
                  <c:v>1992</c:v>
                </c:pt>
              </c:strCache>
            </c:strRef>
          </c:tx>
          <c:spPr>
            <a:solidFill>
              <a:schemeClr val="accent1"/>
            </a:solidFill>
            <a:ln>
              <a:noFill/>
            </a:ln>
            <a:effectLst/>
          </c:spPr>
          <c:invertIfNegative val="0"/>
          <c:cat>
            <c:strRef>
              <c:f>solution_7!$B$7:$B$11</c:f>
              <c:strCache>
                <c:ptCount val="4"/>
                <c:pt idx="0">
                  <c:v>Inside Sales Coordinator</c:v>
                </c:pt>
                <c:pt idx="1">
                  <c:v>Sales Manager</c:v>
                </c:pt>
                <c:pt idx="2">
                  <c:v>Sales Representative</c:v>
                </c:pt>
                <c:pt idx="3">
                  <c:v>Vice President, Sales</c:v>
                </c:pt>
              </c:strCache>
            </c:strRef>
          </c:cat>
          <c:val>
            <c:numRef>
              <c:f>solution_7!$C$7:$C$11</c:f>
              <c:numCache>
                <c:formatCode>General</c:formatCode>
                <c:ptCount val="4"/>
                <c:pt idx="2">
                  <c:v>2</c:v>
                </c:pt>
                <c:pt idx="3">
                  <c:v>1</c:v>
                </c:pt>
              </c:numCache>
            </c:numRef>
          </c:val>
          <c:extLst>
            <c:ext xmlns:c16="http://schemas.microsoft.com/office/drawing/2014/chart" uri="{C3380CC4-5D6E-409C-BE32-E72D297353CC}">
              <c16:uniqueId val="{00000000-4CB8-446A-9D7C-B174D804199E}"/>
            </c:ext>
          </c:extLst>
        </c:ser>
        <c:ser>
          <c:idx val="1"/>
          <c:order val="1"/>
          <c:tx>
            <c:strRef>
              <c:f>solution_7!$D$5:$D$6</c:f>
              <c:strCache>
                <c:ptCount val="1"/>
                <c:pt idx="0">
                  <c:v>1993</c:v>
                </c:pt>
              </c:strCache>
            </c:strRef>
          </c:tx>
          <c:spPr>
            <a:solidFill>
              <a:schemeClr val="accent2"/>
            </a:solidFill>
            <a:ln>
              <a:noFill/>
            </a:ln>
            <a:effectLst/>
          </c:spPr>
          <c:invertIfNegative val="0"/>
          <c:cat>
            <c:strRef>
              <c:f>solution_7!$B$7:$B$11</c:f>
              <c:strCache>
                <c:ptCount val="4"/>
                <c:pt idx="0">
                  <c:v>Inside Sales Coordinator</c:v>
                </c:pt>
                <c:pt idx="1">
                  <c:v>Sales Manager</c:v>
                </c:pt>
                <c:pt idx="2">
                  <c:v>Sales Representative</c:v>
                </c:pt>
                <c:pt idx="3">
                  <c:v>Vice President, Sales</c:v>
                </c:pt>
              </c:strCache>
            </c:strRef>
          </c:cat>
          <c:val>
            <c:numRef>
              <c:f>solution_7!$D$7:$D$11</c:f>
              <c:numCache>
                <c:formatCode>General</c:formatCode>
                <c:ptCount val="4"/>
                <c:pt idx="1">
                  <c:v>1</c:v>
                </c:pt>
                <c:pt idx="2">
                  <c:v>2</c:v>
                </c:pt>
              </c:numCache>
            </c:numRef>
          </c:val>
          <c:extLst>
            <c:ext xmlns:c16="http://schemas.microsoft.com/office/drawing/2014/chart" uri="{C3380CC4-5D6E-409C-BE32-E72D297353CC}">
              <c16:uniqueId val="{00000001-4CB8-446A-9D7C-B174D804199E}"/>
            </c:ext>
          </c:extLst>
        </c:ser>
        <c:ser>
          <c:idx val="2"/>
          <c:order val="2"/>
          <c:tx>
            <c:strRef>
              <c:f>solution_7!$E$5:$E$6</c:f>
              <c:strCache>
                <c:ptCount val="1"/>
                <c:pt idx="0">
                  <c:v>1994</c:v>
                </c:pt>
              </c:strCache>
            </c:strRef>
          </c:tx>
          <c:spPr>
            <a:solidFill>
              <a:schemeClr val="accent3"/>
            </a:solidFill>
            <a:ln>
              <a:noFill/>
            </a:ln>
            <a:effectLst/>
          </c:spPr>
          <c:invertIfNegative val="0"/>
          <c:cat>
            <c:strRef>
              <c:f>solution_7!$B$7:$B$11</c:f>
              <c:strCache>
                <c:ptCount val="4"/>
                <c:pt idx="0">
                  <c:v>Inside Sales Coordinator</c:v>
                </c:pt>
                <c:pt idx="1">
                  <c:v>Sales Manager</c:v>
                </c:pt>
                <c:pt idx="2">
                  <c:v>Sales Representative</c:v>
                </c:pt>
                <c:pt idx="3">
                  <c:v>Vice President, Sales</c:v>
                </c:pt>
              </c:strCache>
            </c:strRef>
          </c:cat>
          <c:val>
            <c:numRef>
              <c:f>solution_7!$E$7:$E$11</c:f>
              <c:numCache>
                <c:formatCode>General</c:formatCode>
                <c:ptCount val="4"/>
                <c:pt idx="0">
                  <c:v>1</c:v>
                </c:pt>
                <c:pt idx="2">
                  <c:v>2</c:v>
                </c:pt>
              </c:numCache>
            </c:numRef>
          </c:val>
          <c:extLst>
            <c:ext xmlns:c16="http://schemas.microsoft.com/office/drawing/2014/chart" uri="{C3380CC4-5D6E-409C-BE32-E72D297353CC}">
              <c16:uniqueId val="{00000002-4CB8-446A-9D7C-B174D804199E}"/>
            </c:ext>
          </c:extLst>
        </c:ser>
        <c:dLbls>
          <c:showLegendKey val="0"/>
          <c:showVal val="0"/>
          <c:showCatName val="0"/>
          <c:showSerName val="0"/>
          <c:showPercent val="0"/>
          <c:showBubbleSize val="0"/>
        </c:dLbls>
        <c:gapWidth val="219"/>
        <c:overlap val="-27"/>
        <c:axId val="367269664"/>
        <c:axId val="367271104"/>
      </c:barChart>
      <c:catAx>
        <c:axId val="36726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67271104"/>
        <c:crosses val="autoZero"/>
        <c:auto val="1"/>
        <c:lblAlgn val="ctr"/>
        <c:lblOffset val="100"/>
        <c:noMultiLvlLbl val="0"/>
      </c:catAx>
      <c:valAx>
        <c:axId val="367271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67269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solution_10!$B$5:$C$1004</cx:f>
        <cx:lvl ptCount="1000">
          <cx:pt idx="0">1996</cx:pt>
          <cx:pt idx="1">1996</cx:pt>
          <cx:pt idx="2">1996</cx:pt>
          <cx:pt idx="3">1996</cx:pt>
          <cx:pt idx="4">1996</cx:pt>
          <cx:pt idx="5">1996</cx:pt>
          <cx:pt idx="6">1996</cx:pt>
          <cx:pt idx="7">1996</cx:pt>
          <cx:pt idx="8">1996</cx:pt>
          <cx:pt idx="9">1996</cx:pt>
          <cx:pt idx="10">1995</cx:pt>
          <cx:pt idx="11">1996</cx:pt>
          <cx:pt idx="12">1996</cx:pt>
          <cx:pt idx="13">1995</cx:pt>
          <cx:pt idx="14">1995</cx:pt>
          <cx:pt idx="15">1995</cx:pt>
          <cx:pt idx="16">1995</cx:pt>
          <cx:pt idx="17">1996</cx:pt>
          <cx:pt idx="18">1995</cx:pt>
          <cx:pt idx="19">1996</cx:pt>
          <cx:pt idx="20">1996</cx:pt>
          <cx:pt idx="21">1996</cx:pt>
          <cx:pt idx="22">1996</cx:pt>
          <cx:pt idx="23">1996</cx:pt>
          <cx:pt idx="24">1996</cx:pt>
          <cx:pt idx="25">1996</cx:pt>
          <cx:pt idx="26">1995</cx:pt>
          <cx:pt idx="27">1994</cx:pt>
          <cx:pt idx="28">1996</cx:pt>
          <cx:pt idx="29">1994</cx:pt>
          <cx:pt idx="30">1996</cx:pt>
          <cx:pt idx="31">1995</cx:pt>
          <cx:pt idx="32">1995</cx:pt>
          <cx:pt idx="33">1995</cx:pt>
          <cx:pt idx="34">1996</cx:pt>
          <cx:pt idx="35">1996</cx:pt>
          <cx:pt idx="36">1995</cx:pt>
          <cx:pt idx="37">1996</cx:pt>
          <cx:pt idx="38">1996</cx:pt>
          <cx:pt idx="39">1995</cx:pt>
          <cx:pt idx="40">1995</cx:pt>
          <cx:pt idx="41">1996</cx:pt>
          <cx:pt idx="42">1995</cx:pt>
          <cx:pt idx="43">1995</cx:pt>
          <cx:pt idx="44">1996</cx:pt>
          <cx:pt idx="45">1994</cx:pt>
          <cx:pt idx="46">1995</cx:pt>
          <cx:pt idx="47">1995</cx:pt>
          <cx:pt idx="48">1994</cx:pt>
          <cx:pt idx="49">1995</cx:pt>
          <cx:pt idx="50">1995</cx:pt>
          <cx:pt idx="51">1995</cx:pt>
          <cx:pt idx="52">1995</cx:pt>
          <cx:pt idx="53">1995</cx:pt>
          <cx:pt idx="54">1995</cx:pt>
          <cx:pt idx="55">1996</cx:pt>
          <cx:pt idx="56">1996</cx:pt>
          <cx:pt idx="57">1995</cx:pt>
          <cx:pt idx="58">1996</cx:pt>
          <cx:pt idx="59">1996</cx:pt>
          <cx:pt idx="60">1995</cx:pt>
          <cx:pt idx="61">1995</cx:pt>
          <cx:pt idx="62">1996</cx:pt>
          <cx:pt idx="63">1995</cx:pt>
          <cx:pt idx="64">1996</cx:pt>
          <cx:pt idx="65">1995</cx:pt>
          <cx:pt idx="66">1995</cx:pt>
          <cx:pt idx="67">1995</cx:pt>
          <cx:pt idx="68">1996</cx:pt>
          <cx:pt idx="69">1995</cx:pt>
          <cx:pt idx="70">1995</cx:pt>
          <cx:pt idx="71">1995</cx:pt>
          <cx:pt idx="72">1995</cx:pt>
          <cx:pt idx="73">1994</cx:pt>
          <cx:pt idx="74">1996</cx:pt>
          <cx:pt idx="75">1996</cx:pt>
          <cx:pt idx="76">1996</cx:pt>
          <cx:pt idx="77">1995</cx:pt>
          <cx:pt idx="78">1996</cx:pt>
          <cx:pt idx="79">1994</cx:pt>
          <cx:pt idx="80">1996</cx:pt>
          <cx:pt idx="81">1994</cx:pt>
          <cx:pt idx="82">1996</cx:pt>
          <cx:pt idx="83">1996</cx:pt>
          <cx:pt idx="84">1995</cx:pt>
          <cx:pt idx="85">1996</cx:pt>
          <cx:pt idx="86">1995</cx:pt>
          <cx:pt idx="87">1994</cx:pt>
          <cx:pt idx="88">1996</cx:pt>
          <cx:pt idx="89">1995</cx:pt>
          <cx:pt idx="90">1995</cx:pt>
          <cx:pt idx="91">1996</cx:pt>
          <cx:pt idx="92">1996</cx:pt>
          <cx:pt idx="93">1995</cx:pt>
          <cx:pt idx="94">1995</cx:pt>
          <cx:pt idx="95">1996</cx:pt>
          <cx:pt idx="96">1995</cx:pt>
          <cx:pt idx="97">1995</cx:pt>
          <cx:pt idx="98">1994</cx:pt>
          <cx:pt idx="99">1995</cx:pt>
          <cx:pt idx="100">1995</cx:pt>
          <cx:pt idx="101">1996</cx:pt>
          <cx:pt idx="102">1995</cx:pt>
          <cx:pt idx="103">1995</cx:pt>
          <cx:pt idx="104">1996</cx:pt>
          <cx:pt idx="105">1994</cx:pt>
          <cx:pt idx="106">1995</cx:pt>
          <cx:pt idx="107">1995</cx:pt>
          <cx:pt idx="108">1996</cx:pt>
          <cx:pt idx="109">1996</cx:pt>
          <cx:pt idx="110">1995</cx:pt>
          <cx:pt idx="111">1996</cx:pt>
          <cx:pt idx="112">1995</cx:pt>
          <cx:pt idx="113">1995</cx:pt>
          <cx:pt idx="114">1996</cx:pt>
          <cx:pt idx="115">1994</cx:pt>
          <cx:pt idx="116">1995</cx:pt>
          <cx:pt idx="117">1995</cx:pt>
          <cx:pt idx="118">1995</cx:pt>
          <cx:pt idx="119">1995</cx:pt>
          <cx:pt idx="120">1995</cx:pt>
          <cx:pt idx="121">1995</cx:pt>
          <cx:pt idx="122">1996</cx:pt>
          <cx:pt idx="123">1996</cx:pt>
          <cx:pt idx="124">1996</cx:pt>
          <cx:pt idx="125">1994</cx:pt>
          <cx:pt idx="126">1996</cx:pt>
          <cx:pt idx="127">1994</cx:pt>
          <cx:pt idx="128">1996</cx:pt>
          <cx:pt idx="129">1996</cx:pt>
          <cx:pt idx="130">1996</cx:pt>
          <cx:pt idx="131">1996</cx:pt>
          <cx:pt idx="132">1996</cx:pt>
          <cx:pt idx="133">1995</cx:pt>
          <cx:pt idx="134">1996</cx:pt>
          <cx:pt idx="135">1994</cx:pt>
          <cx:pt idx="136">1994</cx:pt>
          <cx:pt idx="137">1995</cx:pt>
          <cx:pt idx="138">1995</cx:pt>
          <cx:pt idx="139">1996</cx:pt>
          <cx:pt idx="140">1995</cx:pt>
          <cx:pt idx="141">1995</cx:pt>
          <cx:pt idx="142">1996</cx:pt>
          <cx:pt idx="143">1996</cx:pt>
          <cx:pt idx="144">1995</cx:pt>
          <cx:pt idx="145">1995</cx:pt>
          <cx:pt idx="146">1996</cx:pt>
          <cx:pt idx="147">1995</cx:pt>
          <cx:pt idx="148">1995</cx:pt>
          <cx:pt idx="149">1995</cx:pt>
          <cx:pt idx="150">1996</cx:pt>
          <cx:pt idx="151">1995</cx:pt>
          <cx:pt idx="152">1995</cx:pt>
          <cx:pt idx="153">1996</cx:pt>
          <cx:pt idx="154">1996</cx:pt>
          <cx:pt idx="155">1996</cx:pt>
          <cx:pt idx="156">1994</cx:pt>
          <cx:pt idx="157">1995</cx:pt>
          <cx:pt idx="158">1995</cx:pt>
          <cx:pt idx="159">1996</cx:pt>
          <cx:pt idx="160">1996</cx:pt>
          <cx:pt idx="161">1994</cx:pt>
          <cx:pt idx="162">1996</cx:pt>
          <cx:pt idx="163">1995</cx:pt>
          <cx:pt idx="164">1996</cx:pt>
          <cx:pt idx="165">1995</cx:pt>
          <cx:pt idx="166">1994</cx:pt>
          <cx:pt idx="167">1994</cx:pt>
          <cx:pt idx="168">1994</cx:pt>
          <cx:pt idx="169">1995</cx:pt>
          <cx:pt idx="170">1995</cx:pt>
          <cx:pt idx="171">1995</cx:pt>
          <cx:pt idx="172">1996</cx:pt>
          <cx:pt idx="173">1994</cx:pt>
          <cx:pt idx="174">1995</cx:pt>
          <cx:pt idx="175">1995</cx:pt>
          <cx:pt idx="176">1996</cx:pt>
          <cx:pt idx="177">1995</cx:pt>
          <cx:pt idx="178">1994</cx:pt>
          <cx:pt idx="179">1996</cx:pt>
          <cx:pt idx="180">1995</cx:pt>
          <cx:pt idx="181">1996</cx:pt>
          <cx:pt idx="182">1995</cx:pt>
          <cx:pt idx="183">1995</cx:pt>
          <cx:pt idx="184">1996</cx:pt>
          <cx:pt idx="185">1996</cx:pt>
          <cx:pt idx="186">1995</cx:pt>
          <cx:pt idx="187">1995</cx:pt>
          <cx:pt idx="188">1995</cx:pt>
          <cx:pt idx="189">1995</cx:pt>
          <cx:pt idx="190">1995</cx:pt>
          <cx:pt idx="191">1995</cx:pt>
          <cx:pt idx="192">1996</cx:pt>
          <cx:pt idx="193">1994</cx:pt>
          <cx:pt idx="194">1995</cx:pt>
          <cx:pt idx="195">1995</cx:pt>
          <cx:pt idx="196">1995</cx:pt>
          <cx:pt idx="197">1995</cx:pt>
          <cx:pt idx="198">1996</cx:pt>
          <cx:pt idx="199">1995</cx:pt>
          <cx:pt idx="200">1995</cx:pt>
          <cx:pt idx="201">1996</cx:pt>
          <cx:pt idx="202">1995</cx:pt>
          <cx:pt idx="203">1995</cx:pt>
          <cx:pt idx="204">1996</cx:pt>
          <cx:pt idx="205">1996</cx:pt>
          <cx:pt idx="206">1995</cx:pt>
          <cx:pt idx="207">1995</cx:pt>
          <cx:pt idx="208">1994</cx:pt>
          <cx:pt idx="209">1995</cx:pt>
          <cx:pt idx="210">1996</cx:pt>
          <cx:pt idx="211">1995</cx:pt>
          <cx:pt idx="212">1996</cx:pt>
          <cx:pt idx="213">1995</cx:pt>
          <cx:pt idx="214">1995</cx:pt>
          <cx:pt idx="215">1995</cx:pt>
          <cx:pt idx="216">1996</cx:pt>
          <cx:pt idx="217">1995</cx:pt>
          <cx:pt idx="218">1995</cx:pt>
          <cx:pt idx="219">1996</cx:pt>
          <cx:pt idx="220">1995</cx:pt>
          <cx:pt idx="221">1996</cx:pt>
          <cx:pt idx="222">1994</cx:pt>
          <cx:pt idx="223">1995</cx:pt>
          <cx:pt idx="224">1995</cx:pt>
          <cx:pt idx="225">1996</cx:pt>
          <cx:pt idx="226">1996</cx:pt>
          <cx:pt idx="227">1995</cx:pt>
          <cx:pt idx="228">1996</cx:pt>
          <cx:pt idx="229">1994</cx:pt>
          <cx:pt idx="230">1996</cx:pt>
          <cx:pt idx="231">1995</cx:pt>
          <cx:pt idx="232">1996</cx:pt>
          <cx:pt idx="233">1996</cx:pt>
          <cx:pt idx="234">1996</cx:pt>
          <cx:pt idx="235">1995</cx:pt>
          <cx:pt idx="236">1996</cx:pt>
          <cx:pt idx="237">1996</cx:pt>
          <cx:pt idx="238">1996</cx:pt>
          <cx:pt idx="239">1995</cx:pt>
          <cx:pt idx="240">1996</cx:pt>
          <cx:pt idx="241">1994</cx:pt>
          <cx:pt idx="242">1995</cx:pt>
          <cx:pt idx="243">1995</cx:pt>
          <cx:pt idx="244">1995</cx:pt>
          <cx:pt idx="245">1995</cx:pt>
          <cx:pt idx="246">1995</cx:pt>
          <cx:pt idx="247">1994</cx:pt>
          <cx:pt idx="248">1995</cx:pt>
          <cx:pt idx="249">1995</cx:pt>
          <cx:pt idx="250">1995</cx:pt>
          <cx:pt idx="251">1996</cx:pt>
          <cx:pt idx="252">1994</cx:pt>
          <cx:pt idx="253">1996</cx:pt>
          <cx:pt idx="254">1995</cx:pt>
          <cx:pt idx="255">1995</cx:pt>
          <cx:pt idx="256">1995</cx:pt>
          <cx:pt idx="257">1994</cx:pt>
          <cx:pt idx="258">1995</cx:pt>
          <cx:pt idx="259">1994</cx:pt>
          <cx:pt idx="260">1995</cx:pt>
          <cx:pt idx="261">1996</cx:pt>
          <cx:pt idx="262">1995</cx:pt>
          <cx:pt idx="263">1996</cx:pt>
          <cx:pt idx="264">1995</cx:pt>
          <cx:pt idx="265">1996</cx:pt>
          <cx:pt idx="266">1995</cx:pt>
          <cx:pt idx="267">1996</cx:pt>
          <cx:pt idx="268">1995</cx:pt>
          <cx:pt idx="269">1995</cx:pt>
          <cx:pt idx="270">1994</cx:pt>
          <cx:pt idx="271">1994</cx:pt>
          <cx:pt idx="272">1996</cx:pt>
          <cx:pt idx="273">1995</cx:pt>
          <cx:pt idx="274">1994</cx:pt>
          <cx:pt idx="275">1995</cx:pt>
          <cx:pt idx="276">1994</cx:pt>
          <cx:pt idx="277">1994</cx:pt>
          <cx:pt idx="278">1994</cx:pt>
          <cx:pt idx="279">1995</cx:pt>
          <cx:pt idx="280">1995</cx:pt>
          <cx:pt idx="281">1996</cx:pt>
          <cx:pt idx="282">1995</cx:pt>
          <cx:pt idx="283">1996</cx:pt>
          <cx:pt idx="284">1996</cx:pt>
          <cx:pt idx="285">1996</cx:pt>
          <cx:pt idx="286">1994</cx:pt>
          <cx:pt idx="287">1995</cx:pt>
          <cx:pt idx="288">1995</cx:pt>
          <cx:pt idx="289">1995</cx:pt>
          <cx:pt idx="290">1996</cx:pt>
          <cx:pt idx="291">1995</cx:pt>
          <cx:pt idx="292">1994</cx:pt>
          <cx:pt idx="293">1995</cx:pt>
          <cx:pt idx="294">1996</cx:pt>
          <cx:pt idx="295">1995</cx:pt>
          <cx:pt idx="296">1995</cx:pt>
          <cx:pt idx="297">1995</cx:pt>
          <cx:pt idx="298">1995</cx:pt>
          <cx:pt idx="299">1996</cx:pt>
          <cx:pt idx="300">1995</cx:pt>
          <cx:pt idx="301">1995</cx:pt>
          <cx:pt idx="302">1995</cx:pt>
          <cx:pt idx="303">1994</cx:pt>
          <cx:pt idx="304">1996</cx:pt>
          <cx:pt idx="305">1994</cx:pt>
          <cx:pt idx="306">1996</cx:pt>
          <cx:pt idx="307">1996</cx:pt>
          <cx:pt idx="308">1996</cx:pt>
          <cx:pt idx="309">1996</cx:pt>
          <cx:pt idx="310">1995</cx:pt>
          <cx:pt idx="311">1995</cx:pt>
          <cx:pt idx="312">1994</cx:pt>
          <cx:pt idx="313">1994</cx:pt>
          <cx:pt idx="314">1996</cx:pt>
          <cx:pt idx="315">1995</cx:pt>
          <cx:pt idx="316">1994</cx:pt>
          <cx:pt idx="317">1994</cx:pt>
          <cx:pt idx="318">1995</cx:pt>
          <cx:pt idx="319">1995</cx:pt>
          <cx:pt idx="320">1995</cx:pt>
          <cx:pt idx="321">1996</cx:pt>
          <cx:pt idx="322">1996</cx:pt>
          <cx:pt idx="323">1996</cx:pt>
          <cx:pt idx="324">1995</cx:pt>
          <cx:pt idx="325">1995</cx:pt>
          <cx:pt idx="326">1995</cx:pt>
          <cx:pt idx="327">1996</cx:pt>
          <cx:pt idx="328">1995</cx:pt>
          <cx:pt idx="329">1996</cx:pt>
          <cx:pt idx="330">1995</cx:pt>
          <cx:pt idx="331">1995</cx:pt>
          <cx:pt idx="332">1995</cx:pt>
          <cx:pt idx="333">1995</cx:pt>
          <cx:pt idx="334">1995</cx:pt>
          <cx:pt idx="335">1996</cx:pt>
          <cx:pt idx="336">1994</cx:pt>
          <cx:pt idx="337">1995</cx:pt>
          <cx:pt idx="338">1996</cx:pt>
          <cx:pt idx="339">1994</cx:pt>
          <cx:pt idx="340">1994</cx:pt>
          <cx:pt idx="341">1995</cx:pt>
          <cx:pt idx="342">1995</cx:pt>
          <cx:pt idx="343">1995</cx:pt>
          <cx:pt idx="344">1995</cx:pt>
          <cx:pt idx="345">1995</cx:pt>
          <cx:pt idx="346">1996</cx:pt>
          <cx:pt idx="347">1996</cx:pt>
          <cx:pt idx="348">1995</cx:pt>
          <cx:pt idx="349">1996</cx:pt>
          <cx:pt idx="350">1996</cx:pt>
          <cx:pt idx="351">1994</cx:pt>
          <cx:pt idx="352">1995</cx:pt>
          <cx:pt idx="353">1995</cx:pt>
          <cx:pt idx="354">1995</cx:pt>
          <cx:pt idx="355">1994</cx:pt>
          <cx:pt idx="356">1996</cx:pt>
          <cx:pt idx="357">1996</cx:pt>
          <cx:pt idx="358">1995</cx:pt>
          <cx:pt idx="359">1995</cx:pt>
          <cx:pt idx="360">1995</cx:pt>
          <cx:pt idx="361">1996</cx:pt>
          <cx:pt idx="362">1994</cx:pt>
          <cx:pt idx="363">1995</cx:pt>
          <cx:pt idx="364">1996</cx:pt>
          <cx:pt idx="365">1994</cx:pt>
          <cx:pt idx="366">1995</cx:pt>
          <cx:pt idx="367">1995</cx:pt>
          <cx:pt idx="368">1995</cx:pt>
          <cx:pt idx="369">1995</cx:pt>
          <cx:pt idx="370">1995</cx:pt>
          <cx:pt idx="371">1995</cx:pt>
          <cx:pt idx="372">1995</cx:pt>
          <cx:pt idx="373">1996</cx:pt>
          <cx:pt idx="374">1995</cx:pt>
          <cx:pt idx="375">1994</cx:pt>
          <cx:pt idx="376">1996</cx:pt>
          <cx:pt idx="377">1996</cx:pt>
          <cx:pt idx="378">1994</cx:pt>
          <cx:pt idx="379">1995</cx:pt>
          <cx:pt idx="380">1995</cx:pt>
          <cx:pt idx="381">1995</cx:pt>
          <cx:pt idx="382">1995</cx:pt>
          <cx:pt idx="383">1994</cx:pt>
          <cx:pt idx="384">1995</cx:pt>
          <cx:pt idx="385">1995</cx:pt>
          <cx:pt idx="386">1996</cx:pt>
          <cx:pt idx="387">1995</cx:pt>
          <cx:pt idx="388">1995</cx:pt>
          <cx:pt idx="389">1995</cx:pt>
          <cx:pt idx="390">1995</cx:pt>
          <cx:pt idx="391">1994</cx:pt>
          <cx:pt idx="392">1995</cx:pt>
          <cx:pt idx="393">1995</cx:pt>
          <cx:pt idx="394">1995</cx:pt>
          <cx:pt idx="395">1995</cx:pt>
          <cx:pt idx="396">1995</cx:pt>
          <cx:pt idx="397">1996</cx:pt>
          <cx:pt idx="398">1994</cx:pt>
          <cx:pt idx="399">1994</cx:pt>
          <cx:pt idx="400">1994</cx:pt>
          <cx:pt idx="401">1995</cx:pt>
          <cx:pt idx="402">1995</cx:pt>
          <cx:pt idx="403">1995</cx:pt>
          <cx:pt idx="404">1996</cx:pt>
          <cx:pt idx="405">1994</cx:pt>
          <cx:pt idx="406">1995</cx:pt>
          <cx:pt idx="407">1996</cx:pt>
          <cx:pt idx="408">1994</cx:pt>
          <cx:pt idx="409">1996</cx:pt>
          <cx:pt idx="410">1996</cx:pt>
          <cx:pt idx="411">1995</cx:pt>
          <cx:pt idx="412">1995</cx:pt>
          <cx:pt idx="413">1995</cx:pt>
          <cx:pt idx="414">1994</cx:pt>
          <cx:pt idx="415">1994</cx:pt>
          <cx:pt idx="416">1996</cx:pt>
          <cx:pt idx="417">1994</cx:pt>
          <cx:pt idx="418">1995</cx:pt>
          <cx:pt idx="419">1994</cx:pt>
          <cx:pt idx="420">1994</cx:pt>
          <cx:pt idx="421">1996</cx:pt>
          <cx:pt idx="422">1996</cx:pt>
          <cx:pt idx="423">1995</cx:pt>
          <cx:pt idx="424">1995</cx:pt>
          <cx:pt idx="425">1994</cx:pt>
          <cx:pt idx="426">1996</cx:pt>
          <cx:pt idx="427">1994</cx:pt>
          <cx:pt idx="428">1994</cx:pt>
          <cx:pt idx="429">1995</cx:pt>
          <cx:pt idx="430">1995</cx:pt>
          <cx:pt idx="431">1994</cx:pt>
          <cx:pt idx="432">1996</cx:pt>
          <cx:pt idx="433">1995</cx:pt>
          <cx:pt idx="434">1995</cx:pt>
          <cx:pt idx="435">1996</cx:pt>
          <cx:pt idx="436">1995</cx:pt>
          <cx:pt idx="437">1994</cx:pt>
          <cx:pt idx="438">1995</cx:pt>
          <cx:pt idx="439">1996</cx:pt>
          <cx:pt idx="440">1995</cx:pt>
          <cx:pt idx="441">1995</cx:pt>
          <cx:pt idx="442">1994</cx:pt>
          <cx:pt idx="443">1995</cx:pt>
          <cx:pt idx="444">1995</cx:pt>
          <cx:pt idx="445">1995</cx:pt>
          <cx:pt idx="446">1994</cx:pt>
          <cx:pt idx="447">1996</cx:pt>
          <cx:pt idx="448">1995</cx:pt>
          <cx:pt idx="449">1995</cx:pt>
          <cx:pt idx="450">1996</cx:pt>
          <cx:pt idx="451">1995</cx:pt>
          <cx:pt idx="452">1995</cx:pt>
          <cx:pt idx="453">1995</cx:pt>
          <cx:pt idx="454">1996</cx:pt>
          <cx:pt idx="455">1994</cx:pt>
          <cx:pt idx="456">1995</cx:pt>
          <cx:pt idx="457">1996</cx:pt>
          <cx:pt idx="458">1994</cx:pt>
          <cx:pt idx="459">1995</cx:pt>
          <cx:pt idx="460">1996</cx:pt>
          <cx:pt idx="461">1994</cx:pt>
          <cx:pt idx="462">1994</cx:pt>
          <cx:pt idx="463">1995</cx:pt>
          <cx:pt idx="464">1996</cx:pt>
          <cx:pt idx="465">1995</cx:pt>
          <cx:pt idx="466">1995</cx:pt>
          <cx:pt idx="467">1995</cx:pt>
          <cx:pt idx="468">1996</cx:pt>
          <cx:pt idx="469">1994</cx:pt>
          <cx:pt idx="470">1995</cx:pt>
          <cx:pt idx="471">1995</cx:pt>
          <cx:pt idx="472">1996</cx:pt>
          <cx:pt idx="473">1995</cx:pt>
          <cx:pt idx="474">1996</cx:pt>
          <cx:pt idx="475">1995</cx:pt>
          <cx:pt idx="476">1995</cx:pt>
          <cx:pt idx="477">1995</cx:pt>
          <cx:pt idx="478">1995</cx:pt>
          <cx:pt idx="479">1995</cx:pt>
          <cx:pt idx="480">1995</cx:pt>
          <cx:pt idx="481">1994</cx:pt>
          <cx:pt idx="482">1995</cx:pt>
          <cx:pt idx="483">1996</cx:pt>
          <cx:pt idx="484">1994</cx:pt>
          <cx:pt idx="485">1995</cx:pt>
          <cx:pt idx="486">1995</cx:pt>
          <cx:pt idx="487">1995</cx:pt>
          <cx:pt idx="488">1996</cx:pt>
          <cx:pt idx="489">1996</cx:pt>
          <cx:pt idx="490">1995</cx:pt>
          <cx:pt idx="491">1995</cx:pt>
          <cx:pt idx="492">1995</cx:pt>
          <cx:pt idx="493">1995</cx:pt>
          <cx:pt idx="494">1996</cx:pt>
          <cx:pt idx="495">1995</cx:pt>
          <cx:pt idx="496">1995</cx:pt>
          <cx:pt idx="497">1995</cx:pt>
          <cx:pt idx="498">1995</cx:pt>
          <cx:pt idx="499">1995</cx:pt>
          <cx:pt idx="500">1995</cx:pt>
          <cx:pt idx="501">1995</cx:pt>
          <cx:pt idx="502">1995</cx:pt>
          <cx:pt idx="503">1995</cx:pt>
          <cx:pt idx="504">1994</cx:pt>
          <cx:pt idx="505">1995</cx:pt>
          <cx:pt idx="506">1996</cx:pt>
          <cx:pt idx="507">1994</cx:pt>
          <cx:pt idx="508">1995</cx:pt>
          <cx:pt idx="509">1995</cx:pt>
          <cx:pt idx="510">1996</cx:pt>
          <cx:pt idx="511">1995</cx:pt>
          <cx:pt idx="512">1996</cx:pt>
          <cx:pt idx="513">1995</cx:pt>
          <cx:pt idx="514">1994</cx:pt>
          <cx:pt idx="515">1995</cx:pt>
          <cx:pt idx="516">1994</cx:pt>
          <cx:pt idx="517">1995</cx:pt>
          <cx:pt idx="518">1996</cx:pt>
          <cx:pt idx="519">1994</cx:pt>
          <cx:pt idx="520">1994</cx:pt>
          <cx:pt idx="521">1995</cx:pt>
          <cx:pt idx="522">1994</cx:pt>
          <cx:pt idx="523">1995</cx:pt>
          <cx:pt idx="524">1996</cx:pt>
          <cx:pt idx="525">1995</cx:pt>
          <cx:pt idx="526">1995</cx:pt>
          <cx:pt idx="527">1996</cx:pt>
          <cx:pt idx="528">1996</cx:pt>
          <cx:pt idx="529">1996</cx:pt>
          <cx:pt idx="530">1996</cx:pt>
          <cx:pt idx="531">1995</cx:pt>
          <cx:pt idx="532">1994</cx:pt>
          <cx:pt idx="533">1994</cx:pt>
          <cx:pt idx="534">1995</cx:pt>
          <cx:pt idx="535">1996</cx:pt>
          <cx:pt idx="536">1995</cx:pt>
          <cx:pt idx="537">1996</cx:pt>
          <cx:pt idx="538">1994</cx:pt>
          <cx:pt idx="539">1995</cx:pt>
          <cx:pt idx="540">1995</cx:pt>
          <cx:pt idx="541">1995</cx:pt>
          <cx:pt idx="542">1994</cx:pt>
          <cx:pt idx="543">1994</cx:pt>
          <cx:pt idx="544">1996</cx:pt>
          <cx:pt idx="545">1996</cx:pt>
          <cx:pt idx="546">1995</cx:pt>
          <cx:pt idx="547">1994</cx:pt>
          <cx:pt idx="548">1995</cx:pt>
          <cx:pt idx="549">1996</cx:pt>
          <cx:pt idx="550">1995</cx:pt>
          <cx:pt idx="551">1994</cx:pt>
          <cx:pt idx="552">1994</cx:pt>
          <cx:pt idx="553">1995</cx:pt>
          <cx:pt idx="554">1994</cx:pt>
          <cx:pt idx="555">1995</cx:pt>
          <cx:pt idx="556">1994</cx:pt>
          <cx:pt idx="557">1995</cx:pt>
          <cx:pt idx="558">1996</cx:pt>
          <cx:pt idx="559">1996</cx:pt>
          <cx:pt idx="560">1996</cx:pt>
          <cx:pt idx="561">1995</cx:pt>
          <cx:pt idx="562">1995</cx:pt>
          <cx:pt idx="563">1996</cx:pt>
          <cx:pt idx="564">1995</cx:pt>
          <cx:pt idx="565">1994</cx:pt>
          <cx:pt idx="566">1995</cx:pt>
          <cx:pt idx="567">1995</cx:pt>
          <cx:pt idx="568">1995</cx:pt>
          <cx:pt idx="569">1996</cx:pt>
          <cx:pt idx="570">1995</cx:pt>
          <cx:pt idx="571">1995</cx:pt>
          <cx:pt idx="572">1996</cx:pt>
          <cx:pt idx="573">1995</cx:pt>
          <cx:pt idx="574">1994</cx:pt>
          <cx:pt idx="575">1995</cx:pt>
          <cx:pt idx="576">1996</cx:pt>
          <cx:pt idx="577">1996</cx:pt>
          <cx:pt idx="578">1994</cx:pt>
          <cx:pt idx="579">1995</cx:pt>
          <cx:pt idx="580">1995</cx:pt>
          <cx:pt idx="581">1995</cx:pt>
          <cx:pt idx="582">1995</cx:pt>
          <cx:pt idx="583">1994</cx:pt>
          <cx:pt idx="584">1996</cx:pt>
          <cx:pt idx="585">1996</cx:pt>
          <cx:pt idx="586">1994</cx:pt>
          <cx:pt idx="587">1995</cx:pt>
          <cx:pt idx="588">1996</cx:pt>
          <cx:pt idx="589">1994</cx:pt>
          <cx:pt idx="590">1995</cx:pt>
          <cx:pt idx="591">1995</cx:pt>
          <cx:pt idx="592">1995</cx:pt>
          <cx:pt idx="593">1995</cx:pt>
          <cx:pt idx="594">1995</cx:pt>
          <cx:pt idx="595">1995</cx:pt>
          <cx:pt idx="596">1995</cx:pt>
          <cx:pt idx="597">1994</cx:pt>
          <cx:pt idx="598">1996</cx:pt>
          <cx:pt idx="599">1994</cx:pt>
          <cx:pt idx="600">1996</cx:pt>
          <cx:pt idx="601">1994</cx:pt>
          <cx:pt idx="602">1994</cx:pt>
          <cx:pt idx="603">1996</cx:pt>
          <cx:pt idx="604">1995</cx:pt>
          <cx:pt idx="605">1995</cx:pt>
          <cx:pt idx="606">1995</cx:pt>
          <cx:pt idx="607">1995</cx:pt>
          <cx:pt idx="608">1995</cx:pt>
          <cx:pt idx="609">1994</cx:pt>
          <cx:pt idx="610">1996</cx:pt>
          <cx:pt idx="611">1994</cx:pt>
          <cx:pt idx="612">1995</cx:pt>
          <cx:pt idx="613">1995</cx:pt>
          <cx:pt idx="614">1995</cx:pt>
          <cx:pt idx="615">1996</cx:pt>
          <cx:pt idx="616">1996</cx:pt>
          <cx:pt idx="617">1995</cx:pt>
          <cx:pt idx="618">1996</cx:pt>
          <cx:pt idx="619">1996</cx:pt>
          <cx:pt idx="620">1994</cx:pt>
          <cx:pt idx="621">1995</cx:pt>
          <cx:pt idx="622">1995</cx:pt>
          <cx:pt idx="623">1995</cx:pt>
          <cx:pt idx="624">1995</cx:pt>
          <cx:pt idx="625">1995</cx:pt>
          <cx:pt idx="626">1995</cx:pt>
          <cx:pt idx="627">1995</cx:pt>
          <cx:pt idx="628">1995</cx:pt>
          <cx:pt idx="629">1994</cx:pt>
          <cx:pt idx="630">1995</cx:pt>
          <cx:pt idx="631">1994</cx:pt>
          <cx:pt idx="632">1996</cx:pt>
          <cx:pt idx="633">1995</cx:pt>
          <cx:pt idx="634">1995</cx:pt>
          <cx:pt idx="635">1994</cx:pt>
          <cx:pt idx="636">1996</cx:pt>
          <cx:pt idx="637">1995</cx:pt>
          <cx:pt idx="638">1996</cx:pt>
          <cx:pt idx="639">1995</cx:pt>
          <cx:pt idx="640">1996</cx:pt>
          <cx:pt idx="641">1995</cx:pt>
          <cx:pt idx="642">1995</cx:pt>
          <cx:pt idx="643">1995</cx:pt>
          <cx:pt idx="644">1996</cx:pt>
          <cx:pt idx="645">1996</cx:pt>
          <cx:pt idx="646">1996</cx:pt>
          <cx:pt idx="647">1995</cx:pt>
          <cx:pt idx="648">1996</cx:pt>
          <cx:pt idx="649">1995</cx:pt>
          <cx:pt idx="650">1994</cx:pt>
          <cx:pt idx="651">1995</cx:pt>
          <cx:pt idx="652">1996</cx:pt>
          <cx:pt idx="653">1996</cx:pt>
          <cx:pt idx="654">1996</cx:pt>
          <cx:pt idx="655">1996</cx:pt>
          <cx:pt idx="656">1995</cx:pt>
          <cx:pt idx="657">1996</cx:pt>
          <cx:pt idx="658">1996</cx:pt>
          <cx:pt idx="659">1996</cx:pt>
          <cx:pt idx="660">1996</cx:pt>
          <cx:pt idx="661">1995</cx:pt>
          <cx:pt idx="662">1995</cx:pt>
          <cx:pt idx="663">1996</cx:pt>
          <cx:pt idx="664">1995</cx:pt>
          <cx:pt idx="665">1994</cx:pt>
          <cx:pt idx="666">1995</cx:pt>
          <cx:pt idx="667">1994</cx:pt>
          <cx:pt idx="668">1995</cx:pt>
          <cx:pt idx="669">1995</cx:pt>
          <cx:pt idx="670">1994</cx:pt>
          <cx:pt idx="671">1995</cx:pt>
          <cx:pt idx="672">1995</cx:pt>
          <cx:pt idx="673">1995</cx:pt>
          <cx:pt idx="674">1995</cx:pt>
          <cx:pt idx="675">1995</cx:pt>
          <cx:pt idx="676">1996</cx:pt>
          <cx:pt idx="677">1995</cx:pt>
          <cx:pt idx="678">1995</cx:pt>
          <cx:pt idx="679">1995</cx:pt>
          <cx:pt idx="680">1996</cx:pt>
          <cx:pt idx="681">1994</cx:pt>
          <cx:pt idx="682">1995</cx:pt>
          <cx:pt idx="683">1995</cx:pt>
          <cx:pt idx="684">1994</cx:pt>
          <cx:pt idx="685">1995</cx:pt>
          <cx:pt idx="686">1994</cx:pt>
          <cx:pt idx="687">1996</cx:pt>
          <cx:pt idx="688">1994</cx:pt>
          <cx:pt idx="689">1995</cx:pt>
          <cx:pt idx="690">1995</cx:pt>
          <cx:pt idx="691">1996</cx:pt>
          <cx:pt idx="692">1994</cx:pt>
          <cx:pt idx="693">1995</cx:pt>
          <cx:pt idx="694">1995</cx:pt>
          <cx:pt idx="695">1996</cx:pt>
          <cx:pt idx="696">1994</cx:pt>
          <cx:pt idx="697">1994</cx:pt>
          <cx:pt idx="698">1994</cx:pt>
          <cx:pt idx="699">1995</cx:pt>
          <cx:pt idx="700">1996</cx:pt>
          <cx:pt idx="701">1995</cx:pt>
          <cx:pt idx="702">1996</cx:pt>
          <cx:pt idx="703">1995</cx:pt>
          <cx:pt idx="704">1996</cx:pt>
          <cx:pt idx="705">1995</cx:pt>
          <cx:pt idx="706">1995</cx:pt>
          <cx:pt idx="707">1994</cx:pt>
          <cx:pt idx="708">1996</cx:pt>
          <cx:pt idx="709">1995</cx:pt>
          <cx:pt idx="710">1995</cx:pt>
          <cx:pt idx="711">1995</cx:pt>
          <cx:pt idx="712">1996</cx:pt>
          <cx:pt idx="713">1996</cx:pt>
          <cx:pt idx="714">1996</cx:pt>
          <cx:pt idx="715">1996</cx:pt>
          <cx:pt idx="716">1995</cx:pt>
          <cx:pt idx="717">1995</cx:pt>
          <cx:pt idx="718">1994</cx:pt>
          <cx:pt idx="719">1996</cx:pt>
          <cx:pt idx="720">1995</cx:pt>
          <cx:pt idx="721">1994</cx:pt>
          <cx:pt idx="722">1995</cx:pt>
          <cx:pt idx="723">1995</cx:pt>
          <cx:pt idx="724">1996</cx:pt>
          <cx:pt idx="725">1996</cx:pt>
          <cx:pt idx="726">1995</cx:pt>
          <cx:pt idx="727">1994</cx:pt>
          <cx:pt idx="728">1995</cx:pt>
          <cx:pt idx="729">1995</cx:pt>
          <cx:pt idx="730">1996</cx:pt>
          <cx:pt idx="731">1995</cx:pt>
          <cx:pt idx="732">1996</cx:pt>
          <cx:pt idx="733">1995</cx:pt>
          <cx:pt idx="734">1995</cx:pt>
          <cx:pt idx="735">1994</cx:pt>
          <cx:pt idx="736">1995</cx:pt>
          <cx:pt idx="737">1996</cx:pt>
          <cx:pt idx="738">1994</cx:pt>
          <cx:pt idx="739">1995</cx:pt>
          <cx:pt idx="740">1996</cx:pt>
          <cx:pt idx="741">1994</cx:pt>
          <cx:pt idx="742">1996</cx:pt>
          <cx:pt idx="743">1995</cx:pt>
          <cx:pt idx="744">1995</cx:pt>
          <cx:pt idx="745">1996</cx:pt>
          <cx:pt idx="746">1994</cx:pt>
          <cx:pt idx="747">1995</cx:pt>
          <cx:pt idx="748">1996</cx:pt>
          <cx:pt idx="749">1996</cx:pt>
          <cx:pt idx="750">1995</cx:pt>
          <cx:pt idx="751">1996</cx:pt>
          <cx:pt idx="752">1995</cx:pt>
          <cx:pt idx="753">1995</cx:pt>
          <cx:pt idx="754">1995</cx:pt>
          <cx:pt idx="755">1995</cx:pt>
          <cx:pt idx="756">1995</cx:pt>
          <cx:pt idx="757">1995</cx:pt>
          <cx:pt idx="758">1995</cx:pt>
          <cx:pt idx="759">1995</cx:pt>
          <cx:pt idx="760">1995</cx:pt>
          <cx:pt idx="761">1995</cx:pt>
          <cx:pt idx="762">1995</cx:pt>
          <cx:pt idx="763">1994</cx:pt>
          <cx:pt idx="764">1995</cx:pt>
          <cx:pt idx="765">1995</cx:pt>
          <cx:pt idx="766">1995</cx:pt>
          <cx:pt idx="767">1995</cx:pt>
          <cx:pt idx="768">1995</cx:pt>
          <cx:pt idx="769">1996</cx:pt>
          <cx:pt idx="770">1994</cx:pt>
          <cx:pt idx="771">1995</cx:pt>
          <cx:pt idx="772">1995</cx:pt>
          <cx:pt idx="773">1995</cx:pt>
          <cx:pt idx="774">1995</cx:pt>
          <cx:pt idx="775">1994</cx:pt>
          <cx:pt idx="776">1995</cx:pt>
          <cx:pt idx="777">1996</cx:pt>
          <cx:pt idx="778">1995</cx:pt>
          <cx:pt idx="779">1995</cx:pt>
          <cx:pt idx="780">1995</cx:pt>
          <cx:pt idx="781">1995</cx:pt>
          <cx:pt idx="782">1995</cx:pt>
          <cx:pt idx="783">1995</cx:pt>
          <cx:pt idx="784">1995</cx:pt>
          <cx:pt idx="785">1995</cx:pt>
          <cx:pt idx="786">1995</cx:pt>
          <cx:pt idx="787">1996</cx:pt>
          <cx:pt idx="788">1996</cx:pt>
          <cx:pt idx="789">1995</cx:pt>
          <cx:pt idx="790">1995</cx:pt>
          <cx:pt idx="791">1994</cx:pt>
          <cx:pt idx="792">1995</cx:pt>
          <cx:pt idx="793">1996</cx:pt>
          <cx:pt idx="794">1995</cx:pt>
          <cx:pt idx="795">1994</cx:pt>
          <cx:pt idx="796">1996</cx:pt>
          <cx:pt idx="797">1996</cx:pt>
          <cx:pt idx="798">1995</cx:pt>
          <cx:pt idx="799">1994</cx:pt>
          <cx:pt idx="800">1995</cx:pt>
          <cx:pt idx="801">1995</cx:pt>
          <cx:pt idx="802">1995</cx:pt>
          <cx:pt idx="803">1995</cx:pt>
          <cx:pt idx="804">1995</cx:pt>
          <cx:pt idx="805">1996</cx:pt>
          <cx:pt idx="806">1994</cx:pt>
          <cx:pt idx="807">1995</cx:pt>
          <cx:pt idx="808">1996</cx:pt>
          <cx:pt idx="809">1995</cx:pt>
          <cx:pt idx="810">1994</cx:pt>
          <cx:pt idx="811">1996</cx:pt>
          <cx:pt idx="812">1994</cx:pt>
          <cx:pt idx="813">1995</cx:pt>
          <cx:pt idx="814">1995</cx:pt>
          <cx:pt idx="815">1995</cx:pt>
          <cx:pt idx="816">1996</cx:pt>
          <cx:pt idx="817">1995</cx:pt>
          <cx:pt idx="818">1995</cx:pt>
          <cx:pt idx="819">1995</cx:pt>
          <cx:pt idx="820">1995</cx:pt>
          <cx:pt idx="821">1994</cx:pt>
          <cx:pt idx="822">1994</cx:pt>
          <cx:pt idx="823">1995</cx:pt>
          <cx:pt idx="824">1994</cx:pt>
          <cx:pt idx="825">1995</cx:pt>
          <cx:pt idx="826">1996</cx:pt>
          <cx:pt idx="827">1995</cx:pt>
          <cx:pt idx="828">1994</cx:pt>
          <cx:pt idx="829">1995</cx:pt>
          <cx:pt idx="830">1995</cx:pt>
          <cx:pt idx="831">1995</cx:pt>
          <cx:pt idx="832">1995</cx:pt>
          <cx:pt idx="833">1995</cx:pt>
          <cx:pt idx="834">1995</cx:pt>
          <cx:pt idx="835">1994</cx:pt>
          <cx:pt idx="836">1995</cx:pt>
          <cx:pt idx="837">1994</cx:pt>
          <cx:pt idx="838">1995</cx:pt>
          <cx:pt idx="839">1995</cx:pt>
          <cx:pt idx="840">1995</cx:pt>
          <cx:pt idx="841">1994</cx:pt>
          <cx:pt idx="842">1994</cx:pt>
          <cx:pt idx="843">1995</cx:pt>
          <cx:pt idx="844">1995</cx:pt>
          <cx:pt idx="845">1994</cx:pt>
          <cx:pt idx="846">1994</cx:pt>
          <cx:pt idx="847">1994</cx:pt>
          <cx:pt idx="848">1995</cx:pt>
          <cx:pt idx="849">1995</cx:pt>
          <cx:pt idx="850">1995</cx:pt>
          <cx:pt idx="851">1995</cx:pt>
          <cx:pt idx="852">1995</cx:pt>
          <cx:pt idx="853">1995</cx:pt>
          <cx:pt idx="854">1996</cx:pt>
          <cx:pt idx="855">1995</cx:pt>
          <cx:pt idx="856">1995</cx:pt>
          <cx:pt idx="857">1995</cx:pt>
          <cx:pt idx="858">1995</cx:pt>
          <cx:pt idx="859">1995</cx:pt>
          <cx:pt idx="860">1995</cx:pt>
          <cx:pt idx="861">1995</cx:pt>
          <cx:pt idx="862">1996</cx:pt>
          <cx:pt idx="863">1996</cx:pt>
          <cx:pt idx="864">1994</cx:pt>
          <cx:pt idx="865">1995</cx:pt>
          <cx:pt idx="866">1995</cx:pt>
          <cx:pt idx="867">1995</cx:pt>
          <cx:pt idx="868">1996</cx:pt>
          <cx:pt idx="869">1995</cx:pt>
          <cx:pt idx="870">1995</cx:pt>
          <cx:pt idx="871">1995</cx:pt>
          <cx:pt idx="872">1994</cx:pt>
          <cx:pt idx="873">1994</cx:pt>
          <cx:pt idx="874">1995</cx:pt>
          <cx:pt idx="875">1995</cx:pt>
          <cx:pt idx="876">1995</cx:pt>
          <cx:pt idx="877">1995</cx:pt>
          <cx:pt idx="878">1996</cx:pt>
          <cx:pt idx="879">1996</cx:pt>
          <cx:pt idx="880">1995</cx:pt>
          <cx:pt idx="881">1994</cx:pt>
          <cx:pt idx="882">1995</cx:pt>
          <cx:pt idx="883">1995</cx:pt>
          <cx:pt idx="884">1996</cx:pt>
          <cx:pt idx="885">1995</cx:pt>
          <cx:pt idx="886">1995</cx:pt>
          <cx:pt idx="887">1996</cx:pt>
          <cx:pt idx="888">1996</cx:pt>
          <cx:pt idx="889">1996</cx:pt>
          <cx:pt idx="890">1995</cx:pt>
          <cx:pt idx="891">1994</cx:pt>
          <cx:pt idx="892">1994</cx:pt>
          <cx:pt idx="893">1996</cx:pt>
          <cx:pt idx="894">1994</cx:pt>
          <cx:pt idx="895">1995</cx:pt>
          <cx:pt idx="896">1995</cx:pt>
          <cx:pt idx="897">1995</cx:pt>
          <cx:pt idx="898">1995</cx:pt>
          <cx:pt idx="899">1994</cx:pt>
          <cx:pt idx="900">1995</cx:pt>
          <cx:pt idx="901">1995</cx:pt>
          <cx:pt idx="902">1996</cx:pt>
          <cx:pt idx="903">1994</cx:pt>
          <cx:pt idx="904">1996</cx:pt>
          <cx:pt idx="905">1995</cx:pt>
          <cx:pt idx="906">1995</cx:pt>
          <cx:pt idx="907">1995</cx:pt>
          <cx:pt idx="908">1996</cx:pt>
          <cx:pt idx="909">1994</cx:pt>
          <cx:pt idx="910">1995</cx:pt>
          <cx:pt idx="911">1995</cx:pt>
          <cx:pt idx="912">1995</cx:pt>
          <cx:pt idx="913">1995</cx:pt>
          <cx:pt idx="914">1995</cx:pt>
          <cx:pt idx="915">1996</cx:pt>
          <cx:pt idx="916">1995</cx:pt>
          <cx:pt idx="917">1995</cx:pt>
          <cx:pt idx="918">1995</cx:pt>
          <cx:pt idx="919">1995</cx:pt>
          <cx:pt idx="920">1995</cx:pt>
          <cx:pt idx="921">1994</cx:pt>
          <cx:pt idx="922">1996</cx:pt>
          <cx:pt idx="923">1994</cx:pt>
          <cx:pt idx="924">1995</cx:pt>
          <cx:pt idx="925">1995</cx:pt>
          <cx:pt idx="926">1994</cx:pt>
          <cx:pt idx="927">1994</cx:pt>
          <cx:pt idx="928">1996</cx:pt>
          <cx:pt idx="929">1995</cx:pt>
          <cx:pt idx="930">1995</cx:pt>
          <cx:pt idx="931">1994</cx:pt>
          <cx:pt idx="932">1995</cx:pt>
          <cx:pt idx="933">1995</cx:pt>
          <cx:pt idx="934">1996</cx:pt>
          <cx:pt idx="935">1995</cx:pt>
          <cx:pt idx="936">1994</cx:pt>
          <cx:pt idx="937">1994</cx:pt>
          <cx:pt idx="938">1994</cx:pt>
          <cx:pt idx="939">1996</cx:pt>
          <cx:pt idx="940">1995</cx:pt>
          <cx:pt idx="941">1995</cx:pt>
          <cx:pt idx="942">1994</cx:pt>
          <cx:pt idx="943">1995</cx:pt>
          <cx:pt idx="944">1996</cx:pt>
          <cx:pt idx="945">1995</cx:pt>
          <cx:pt idx="946">1995</cx:pt>
          <cx:pt idx="947">1995</cx:pt>
          <cx:pt idx="948">1996</cx:pt>
          <cx:pt idx="949">1994</cx:pt>
          <cx:pt idx="950">1995</cx:pt>
          <cx:pt idx="951">1996</cx:pt>
          <cx:pt idx="952">1994</cx:pt>
          <cx:pt idx="953">1994</cx:pt>
          <cx:pt idx="954">1995</cx:pt>
          <cx:pt idx="955">1995</cx:pt>
          <cx:pt idx="956">1995</cx:pt>
          <cx:pt idx="957">1996</cx:pt>
          <cx:pt idx="958">1994</cx:pt>
          <cx:pt idx="959">1995</cx:pt>
          <cx:pt idx="960">1996</cx:pt>
          <cx:pt idx="961">1996</cx:pt>
          <cx:pt idx="962">1994</cx:pt>
          <cx:pt idx="963">1995</cx:pt>
          <cx:pt idx="964">1996</cx:pt>
          <cx:pt idx="965">1996</cx:pt>
          <cx:pt idx="966">1995</cx:pt>
          <cx:pt idx="967">1996</cx:pt>
          <cx:pt idx="968">1996</cx:pt>
          <cx:pt idx="969">1995</cx:pt>
          <cx:pt idx="970">1996</cx:pt>
          <cx:pt idx="971">1994</cx:pt>
          <cx:pt idx="972">1995</cx:pt>
          <cx:pt idx="973">1995</cx:pt>
          <cx:pt idx="974">1995</cx:pt>
          <cx:pt idx="975">1995</cx:pt>
          <cx:pt idx="976">1996</cx:pt>
          <cx:pt idx="977">1996</cx:pt>
          <cx:pt idx="978">1994</cx:pt>
          <cx:pt idx="979">1995</cx:pt>
          <cx:pt idx="980">1995</cx:pt>
          <cx:pt idx="981">1995</cx:pt>
          <cx:pt idx="982">1996</cx:pt>
          <cx:pt idx="983">1994</cx:pt>
          <cx:pt idx="984">1996</cx:pt>
          <cx:pt idx="985">1995</cx:pt>
          <cx:pt idx="986">1996</cx:pt>
          <cx:pt idx="987">1995</cx:pt>
          <cx:pt idx="988">1996</cx:pt>
          <cx:pt idx="989">1996</cx:pt>
          <cx:pt idx="990">1994</cx:pt>
          <cx:pt idx="991">1996</cx:pt>
          <cx:pt idx="992">1996</cx:pt>
          <cx:pt idx="993">1996</cx:pt>
          <cx:pt idx="994">1994</cx:pt>
          <cx:pt idx="995">1996</cx:pt>
          <cx:pt idx="996">1995</cx:pt>
          <cx:pt idx="997">1996</cx:pt>
          <cx:pt idx="998">1996</cx:pt>
          <cx:pt idx="999">1996</cx:pt>
        </cx:lvl>
        <cx:lvl ptCount="1000">
          <cx:pt idx="0">Raclette Courdavault</cx:pt>
          <cx:pt idx="1">Konbu</cx:pt>
          <cx:pt idx="2">Rhönbräu Klosterbier</cx:pt>
          <cx:pt idx="3">Sasquatch Ale</cx:pt>
          <cx:pt idx="4">Chang</cx:pt>
          <cx:pt idx="5">Guaraná Fantástica</cx:pt>
          <cx:pt idx="6">Fløtemysost</cx:pt>
          <cx:pt idx="7">Konbu</cx:pt>
          <cx:pt idx="8">Manjimup Dried Apples</cx:pt>
          <cx:pt idx="9">Pâté chinois</cx:pt>
          <cx:pt idx="10">Pâté chinois</cx:pt>
          <cx:pt idx="11">Camembert Pierrot</cx:pt>
          <cx:pt idx="12">Pavlova</cx:pt>
          <cx:pt idx="13">Gorgonzola Telino</cx:pt>
          <cx:pt idx="14">Jack's New England Clam Chowder</cx:pt>
          <cx:pt idx="15">Gorgonzola Telino</cx:pt>
          <cx:pt idx="16">Fløtemysost</cx:pt>
          <cx:pt idx="17">Camembert Pierrot</cx:pt>
          <cx:pt idx="18">Gnocchi di nonna Alice</cx:pt>
          <cx:pt idx="19">Gorgonzola Telino</cx:pt>
          <cx:pt idx="20">Gorgonzola Telino</cx:pt>
          <cx:pt idx="21">Chartreuse verte</cx:pt>
          <cx:pt idx="22">Sir Rodney's Scones</cx:pt>
          <cx:pt idx="23">Raclette Courdavault</cx:pt>
          <cx:pt idx="24">Guaraná Fantástica</cx:pt>
          <cx:pt idx="25">Lakkalikööri</cx:pt>
          <cx:pt idx="26">Boston Crab Meat</cx:pt>
          <cx:pt idx="27">Camembert Pierrot</cx:pt>
          <cx:pt idx="28">Guaraná Fantástica</cx:pt>
          <cx:pt idx="29">Northwoods Cranberry Sauce</cx:pt>
          <cx:pt idx="30">Lakkalikööri</cx:pt>
          <cx:pt idx="31">Camembert Pierrot</cx:pt>
          <cx:pt idx="32">Gorgonzola Telino</cx:pt>
          <cx:pt idx="33">Pâté chinois</cx:pt>
          <cx:pt idx="34">Rhönbräu Klosterbier</cx:pt>
          <cx:pt idx="35">Chartreuse verte</cx:pt>
          <cx:pt idx="36">Guaraná Fantástica</cx:pt>
          <cx:pt idx="37">Manjimup Dried Apples</cx:pt>
          <cx:pt idx="38">Ikura</cx:pt>
          <cx:pt idx="39">Perth Pasties</cx:pt>
          <cx:pt idx="40">Sir Rodney's Scones</cx:pt>
          <cx:pt idx="41">Nord-Ost Matjeshering</cx:pt>
          <cx:pt idx="42">Rhönbräu Klosterbier</cx:pt>
          <cx:pt idx="43">Camembert Pierrot</cx:pt>
          <cx:pt idx="44">Jack's New England Clam Chowder</cx:pt>
          <cx:pt idx="45">Tarte au sucre</cx:pt>
          <cx:pt idx="46">Perth Pasties</cx:pt>
          <cx:pt idx="47">Rhönbräu Klosterbier</cx:pt>
          <cx:pt idx="48">Gorgonzola Telino</cx:pt>
          <cx:pt idx="49">Inlagd Sill</cx:pt>
          <cx:pt idx="50">Schoggi Schokolade</cx:pt>
          <cx:pt idx="51">Sirop d'érable</cx:pt>
          <cx:pt idx="52">Geitost</cx:pt>
          <cx:pt idx="53">Fløtemysost</cx:pt>
          <cx:pt idx="54">Gudbrandsdalsost</cx:pt>
          <cx:pt idx="55">Rhönbräu Klosterbier</cx:pt>
          <cx:pt idx="56">Steeleye Stout</cx:pt>
          <cx:pt idx="57">Outback Lager</cx:pt>
          <cx:pt idx="58">Boston Crab Meat</cx:pt>
          <cx:pt idx="59">Queso Cabrales</cx:pt>
          <cx:pt idx="60">Sirop d'érable</cx:pt>
          <cx:pt idx="61">Gnocchi di nonna Alice</cx:pt>
          <cx:pt idx="62">Singaporean Hokkien Fried Mee</cx:pt>
          <cx:pt idx="63">Camembert Pierrot</cx:pt>
          <cx:pt idx="64">Camembert Pierrot</cx:pt>
          <cx:pt idx="65">Jack's New England Clam Chowder</cx:pt>
          <cx:pt idx="66">Raclette Courdavault</cx:pt>
          <cx:pt idx="67">Røgede sild</cx:pt>
          <cx:pt idx="68">Alice Mutton</cx:pt>
          <cx:pt idx="69">Filo Mix</cx:pt>
          <cx:pt idx="70">Camembert Pierrot</cx:pt>
          <cx:pt idx="71">Raclette Courdavault</cx:pt>
          <cx:pt idx="72">Alice Mutton</cx:pt>
          <cx:pt idx="73">Chang</cx:pt>
          <cx:pt idx="74">Geitost</cx:pt>
          <cx:pt idx="75">Gumbär Gummibärchen</cx:pt>
          <cx:pt idx="76">Perth Pasties</cx:pt>
          <cx:pt idx="77">Spegesild</cx:pt>
          <cx:pt idx="78">Chai</cx:pt>
          <cx:pt idx="79">Chartreuse verte</cx:pt>
          <cx:pt idx="80">Gnocchi di nonna Alice</cx:pt>
          <cx:pt idx="81">Steeleye Stout</cx:pt>
          <cx:pt idx="82">Boston Crab Meat</cx:pt>
          <cx:pt idx="83">Sir Rodney's Scones</cx:pt>
          <cx:pt idx="84">Raclette Courdavault</cx:pt>
          <cx:pt idx="85">Mozzarella di Giovanni</cx:pt>
          <cx:pt idx="86">Alice Mutton</cx:pt>
          <cx:pt idx="87">Boston Crab Meat</cx:pt>
          <cx:pt idx="88">Camembert Pierrot</cx:pt>
          <cx:pt idx="89">Chang</cx:pt>
          <cx:pt idx="90">Chef Anton's Cajun Seasoning</cx:pt>
          <cx:pt idx="91">Chef Anton's Gumbo Mix</cx:pt>
          <cx:pt idx="92">Côte de Blaye</cx:pt>
          <cx:pt idx="93">Filo Mix</cx:pt>
          <cx:pt idx="94">Gnocchi di nonna Alice</cx:pt>
          <cx:pt idx="95">Gnocchi di nonna Alice</cx:pt>
          <cx:pt idx="96">Gula Malacca</cx:pt>
          <cx:pt idx="97">Queso Manchego La Pastora</cx:pt>
          <cx:pt idx="98">Raclette Courdavault</cx:pt>
          <cx:pt idx="99">Røgede sild</cx:pt>
          <cx:pt idx="100">Singaporean Hokkien Fried Mee</cx:pt>
          <cx:pt idx="101">Sir Rodney's Scones</cx:pt>
          <cx:pt idx="102">Boston Crab Meat</cx:pt>
          <cx:pt idx="103">Côte de Blaye</cx:pt>
          <cx:pt idx="104">Scottish Longbreads</cx:pt>
          <cx:pt idx="105">Alice Mutton</cx:pt>
          <cx:pt idx="106">Gnocchi di nonna Alice</cx:pt>
          <cx:pt idx="107">Sir Rodney's Scones</cx:pt>
          <cx:pt idx="108">Sirop d'érable</cx:pt>
          <cx:pt idx="109">Outback Lager</cx:pt>
          <cx:pt idx="110">Singaporean Hokkien Fried Mee</cx:pt>
          <cx:pt idx="111">Alice Mutton</cx:pt>
          <cx:pt idx="112">Escargots de Bourgogne</cx:pt>
          <cx:pt idx="113">Gustaf's Knäckebröd</cx:pt>
          <cx:pt idx="114">Inlagd Sill</cx:pt>
          <cx:pt idx="115">Pavlova</cx:pt>
          <cx:pt idx="116">Steeleye Stout</cx:pt>
          <cx:pt idx="117">Lakkalikööri</cx:pt>
          <cx:pt idx="118">Manjimup Dried Apples</cx:pt>
          <cx:pt idx="119">Pavlova</cx:pt>
          <cx:pt idx="120">Queso Cabrales</cx:pt>
          <cx:pt idx="121">Raclette Courdavault</cx:pt>
          <cx:pt idx="122">Konbu</cx:pt>
          <cx:pt idx="123">Lakkalikööri</cx:pt>
          <cx:pt idx="124">Chai</cx:pt>
          <cx:pt idx="125">Chartreuse verte</cx:pt>
          <cx:pt idx="126">Escargots de Bourgogne</cx:pt>
          <cx:pt idx="127">Mozzarella di Giovanni</cx:pt>
          <cx:pt idx="128">Rössle Sauerkraut</cx:pt>
          <cx:pt idx="129">Alice Mutton</cx:pt>
          <cx:pt idx="130">Grandma's Boysenberry Spread</cx:pt>
          <cx:pt idx="131">Gustaf's Knäckebröd</cx:pt>
          <cx:pt idx="132">Maxilaku</cx:pt>
          <cx:pt idx="133">Mozzarella di Giovanni</cx:pt>
          <cx:pt idx="134">Chang</cx:pt>
          <cx:pt idx="135">Geitost</cx:pt>
          <cx:pt idx="136">Gorgonzola Telino</cx:pt>
          <cx:pt idx="137">Gudbrandsdalsost</cx:pt>
          <cx:pt idx="138">Ipoh Coffee</cx:pt>
          <cx:pt idx="139">Mascarpone Fabioli</cx:pt>
          <cx:pt idx="140">Original Frankfurter grüne Soße</cx:pt>
          <cx:pt idx="141">Pavlova</cx:pt>
          <cx:pt idx="142">Pavlova</cx:pt>
          <cx:pt idx="143">Queso Cabrales</cx:pt>
          <cx:pt idx="144">Raclette Courdavault</cx:pt>
          <cx:pt idx="145">Scottish Longbreads</cx:pt>
          <cx:pt idx="146">Chai</cx:pt>
          <cx:pt idx="147">Longlife Tofu</cx:pt>
          <cx:pt idx="148">Pavlova</cx:pt>
          <cx:pt idx="149">Røgede sild</cx:pt>
          <cx:pt idx="150">Outback Lager</cx:pt>
          <cx:pt idx="151">Carnarvon Tigers</cx:pt>
          <cx:pt idx="152">Fløtemysost</cx:pt>
          <cx:pt idx="153">Louisiana Fiery Hot Pepper Sauce</cx:pt>
          <cx:pt idx="154">Chai</cx:pt>
          <cx:pt idx="155">Gumbär Gummibärchen</cx:pt>
          <cx:pt idx="156">Côte de Blaye</cx:pt>
          <cx:pt idx="157">Gnocchi di nonna Alice</cx:pt>
          <cx:pt idx="158">Ikura</cx:pt>
          <cx:pt idx="159">Ikura</cx:pt>
          <cx:pt idx="160">Scottish Longbreads</cx:pt>
          <cx:pt idx="161">Steeleye Stout</cx:pt>
          <cx:pt idx="162">Aniseed Syrup</cx:pt>
          <cx:pt idx="163">Escargots de Bourgogne</cx:pt>
          <cx:pt idx="164">Original Frankfurter grüne Soße</cx:pt>
          <cx:pt idx="165">NuNuCa Nuß-Nougat-Creme</cx:pt>
          <cx:pt idx="166">Chef Anton's Gumbo Mix</cx:pt>
          <cx:pt idx="167">Gula Malacca</cx:pt>
          <cx:pt idx="168">Camembert Pierrot</cx:pt>
          <cx:pt idx="169">Inlagd Sill</cx:pt>
          <cx:pt idx="170">Fløtemysost</cx:pt>
          <cx:pt idx="171">Gnocchi di nonna Alice</cx:pt>
          <cx:pt idx="172">Ikura</cx:pt>
          <cx:pt idx="173">Manjimup Dried Apples</cx:pt>
          <cx:pt idx="174">Mozzarella di Giovanni</cx:pt>
          <cx:pt idx="175">Tarte au sucre</cx:pt>
          <cx:pt idx="176">Gorgonzola Telino</cx:pt>
          <cx:pt idx="177">Gula Malacca</cx:pt>
          <cx:pt idx="178">Gumbär Gummibärchen</cx:pt>
          <cx:pt idx="179">Jack's New England Clam Chowder</cx:pt>
          <cx:pt idx="180">Louisiana Fiery Hot Pepper Sauce</cx:pt>
          <cx:pt idx="181">Manjimup Dried Apples</cx:pt>
          <cx:pt idx="182">Alice Mutton</cx:pt>
          <cx:pt idx="183">Ikura</cx:pt>
          <cx:pt idx="184">Konbu</cx:pt>
          <cx:pt idx="185">Scottish Longbreads</cx:pt>
          <cx:pt idx="186">Spegesild</cx:pt>
          <cx:pt idx="187">Outback Lager</cx:pt>
          <cx:pt idx="188">Sir Rodney's Scones</cx:pt>
          <cx:pt idx="189">Boston Crab Meat</cx:pt>
          <cx:pt idx="190">Chai</cx:pt>
          <cx:pt idx="191">Chocolade</cx:pt>
          <cx:pt idx="192">Côte de Blaye</cx:pt>
          <cx:pt idx="193">Fløtemysost</cx:pt>
          <cx:pt idx="194">Gorgonzola Telino</cx:pt>
          <cx:pt idx="195">Grandma's Boysenberry Spread</cx:pt>
          <cx:pt idx="196">Gumbär Gummibärchen</cx:pt>
          <cx:pt idx="197">Original Frankfurter grüne Soße</cx:pt>
          <cx:pt idx="198">Original Frankfurter grüne Soße</cx:pt>
          <cx:pt idx="199">Rhönbräu Klosterbier</cx:pt>
          <cx:pt idx="200">Singaporean Hokkien Fried Mee</cx:pt>
          <cx:pt idx="201">Sir Rodney's Marmalade</cx:pt>
          <cx:pt idx="202">Sir Rodney's Scones</cx:pt>
          <cx:pt idx="203">Steeleye Stout</cx:pt>
          <cx:pt idx="204">Inlagd Sill</cx:pt>
          <cx:pt idx="205">Outback Lager</cx:pt>
          <cx:pt idx="206">Geitost</cx:pt>
          <cx:pt idx="207">Gnocchi di nonna Alice</cx:pt>
          <cx:pt idx="208">Gudbrandsdalsost</cx:pt>
          <cx:pt idx="209">Konbu</cx:pt>
          <cx:pt idx="210">Maxilaku</cx:pt>
          <cx:pt idx="211">Scottish Longbreads</cx:pt>
          <cx:pt idx="212">Gudbrandsdalsost</cx:pt>
          <cx:pt idx="213">Rössle Sauerkraut</cx:pt>
          <cx:pt idx="214">Scottish Longbreads</cx:pt>
          <cx:pt idx="215">Camembert Pierrot</cx:pt>
          <cx:pt idx="216">Côte de Blaye</cx:pt>
          <cx:pt idx="217">Fløtemysost</cx:pt>
          <cx:pt idx="218">Louisiana Fiery Hot Pepper Sauce</cx:pt>
          <cx:pt idx="219">Original Frankfurter grüne Soße</cx:pt>
          <cx:pt idx="220">Perth Pasties</cx:pt>
          <cx:pt idx="221">Raclette Courdavault</cx:pt>
          <cx:pt idx="222">Ravioli Angelo</cx:pt>
          <cx:pt idx="223">Ipoh Coffee</cx:pt>
          <cx:pt idx="224">Lakkalikööri</cx:pt>
          <cx:pt idx="225">Laughing Lumberjack Lager</cx:pt>
          <cx:pt idx="226">Louisiana Fiery Hot Pepper Sauce</cx:pt>
          <cx:pt idx="227">Raclette Courdavault</cx:pt>
          <cx:pt idx="228">Ravioli Angelo</cx:pt>
          <cx:pt idx="229">Chai</cx:pt>
          <cx:pt idx="230">Filo Mix</cx:pt>
          <cx:pt idx="231">Louisiana Fiery Hot Pepper Sauce</cx:pt>
          <cx:pt idx="232">Pavlova</cx:pt>
          <cx:pt idx="233">Chang</cx:pt>
          <cx:pt idx="234">Chang</cx:pt>
          <cx:pt idx="235">Gumbär Gummibärchen</cx:pt>
          <cx:pt idx="236">Maxilaku</cx:pt>
          <cx:pt idx="237">NuNuCa Nuß-Nougat-Creme</cx:pt>
          <cx:pt idx="238">Singaporean Hokkien Fried Mee</cx:pt>
          <cx:pt idx="239">Boston Crab Meat</cx:pt>
          <cx:pt idx="240">Chang</cx:pt>
          <cx:pt idx="241">Gula Malacca</cx:pt>
          <cx:pt idx="242">Gumbär Gummibärchen</cx:pt>
          <cx:pt idx="243">Aniseed Syrup</cx:pt>
          <cx:pt idx="244">Boston Crab Meat</cx:pt>
          <cx:pt idx="245">Camembert Pierrot</cx:pt>
          <cx:pt idx="246">Camembert Pierrot</cx:pt>
          <cx:pt idx="247">Carnarvon Tigers</cx:pt>
          <cx:pt idx="248">Chang</cx:pt>
          <cx:pt idx="249">Chang</cx:pt>
          <cx:pt idx="250">Geitost</cx:pt>
          <cx:pt idx="251">Gravad lax</cx:pt>
          <cx:pt idx="252">Inlagd Sill</cx:pt>
          <cx:pt idx="253">Ipoh Coffee</cx:pt>
          <cx:pt idx="254">Louisiana Hot Spiced Okra</cx:pt>
          <cx:pt idx="255">Louisiana Hot Spiced Okra</cx:pt>
          <cx:pt idx="256">Maxilaku</cx:pt>
          <cx:pt idx="257">Nord-Ost Matjeshering</cx:pt>
          <cx:pt idx="258">Nord-Ost Matjeshering</cx:pt>
          <cx:pt idx="259">NuNuCa Nuß-Nougat-Creme</cx:pt>
          <cx:pt idx="260">Outback Lager</cx:pt>
          <cx:pt idx="261">Pâté chinois</cx:pt>
          <cx:pt idx="262">Rössle Sauerkraut</cx:pt>
          <cx:pt idx="263">Rössle Sauerkraut</cx:pt>
          <cx:pt idx="264">Tarte au sucre</cx:pt>
          <cx:pt idx="265">Chartreuse verte</cx:pt>
          <cx:pt idx="266">Jack's New England Clam Chowder</cx:pt>
          <cx:pt idx="267">Steeleye Stout</cx:pt>
          <cx:pt idx="268">Chai</cx:pt>
          <cx:pt idx="269">Gudbrandsdalsost</cx:pt>
          <cx:pt idx="270">Nord-Ost Matjeshering</cx:pt>
          <cx:pt idx="271">Raclette Courdavault</cx:pt>
          <cx:pt idx="272">Scottish Longbreads</cx:pt>
          <cx:pt idx="273">Gnocchi di nonna Alice</cx:pt>
          <cx:pt idx="274">Longlife Tofu</cx:pt>
          <cx:pt idx="275">Rössle Sauerkraut</cx:pt>
          <cx:pt idx="276">Chang</cx:pt>
          <cx:pt idx="277">Ipoh Coffee</cx:pt>
          <cx:pt idx="278">Pavlova</cx:pt>
          <cx:pt idx="279">Steeleye Stout</cx:pt>
          <cx:pt idx="280">Alice Mutton</cx:pt>
          <cx:pt idx="281">Boston Crab Meat</cx:pt>
          <cx:pt idx="282">Chang</cx:pt>
          <cx:pt idx="283">Fløtemysost</cx:pt>
          <cx:pt idx="284">Fløtemysost</cx:pt>
          <cx:pt idx="285">Geitost</cx:pt>
          <cx:pt idx="286">Gorgonzola Telino</cx:pt>
          <cx:pt idx="287">Guaraná Fantástica</cx:pt>
          <cx:pt idx="288">Gudbrandsdalsost</cx:pt>
          <cx:pt idx="289">Mozzarella di Giovanni</cx:pt>
          <cx:pt idx="290">Mozzarella di Giovanni</cx:pt>
          <cx:pt idx="291">Original Frankfurter grüne Soße</cx:pt>
          <cx:pt idx="292">Outback Lager</cx:pt>
          <cx:pt idx="293">Rhönbräu Klosterbier</cx:pt>
          <cx:pt idx="294">Schoggi Schokolade</cx:pt>
          <cx:pt idx="295">Scottish Longbreads</cx:pt>
          <cx:pt idx="296">Manjimup Dried Apples</cx:pt>
          <cx:pt idx="297">Mozzarella di Giovanni</cx:pt>
          <cx:pt idx="298">Steeleye Stout</cx:pt>
          <cx:pt idx="299">Carnarvon Tigers</cx:pt>
          <cx:pt idx="300">Geitost</cx:pt>
          <cx:pt idx="301">Pavlova</cx:pt>
          <cx:pt idx="302">Boston Crab Meat</cx:pt>
          <cx:pt idx="303">Chef Anton's Cajun Seasoning</cx:pt>
          <cx:pt idx="304">Ikura</cx:pt>
          <cx:pt idx="305">Inlagd Sill</cx:pt>
          <cx:pt idx="306">Jack's New England Clam Chowder</cx:pt>
          <cx:pt idx="307">Jack's New England Clam Chowder</cx:pt>
          <cx:pt idx="308">Original Frankfurter grüne Soße</cx:pt>
          <cx:pt idx="309">Queso Cabrales</cx:pt>
          <cx:pt idx="310">Raclette Courdavault</cx:pt>
          <cx:pt idx="311">Sir Rodney's Scones</cx:pt>
          <cx:pt idx="312">Tarte au sucre</cx:pt>
          <cx:pt idx="313">Jack's New England Clam Chowder</cx:pt>
          <cx:pt idx="314">NuNuCa Nuß-Nougat-Creme</cx:pt>
          <cx:pt idx="315">Aniseed Syrup</cx:pt>
          <cx:pt idx="316">Boston Crab Meat</cx:pt>
          <cx:pt idx="317">Boston Crab Meat</cx:pt>
          <cx:pt idx="318">Chef Anton's Cajun Seasoning</cx:pt>
          <cx:pt idx="319">Genen Shouyu</cx:pt>
          <cx:pt idx="320">Gnocchi di nonna Alice</cx:pt>
          <cx:pt idx="321">Grandma's Boysenberry Spread</cx:pt>
          <cx:pt idx="322">Gudbrandsdalsost</cx:pt>
          <cx:pt idx="323">Inlagd Sill</cx:pt>
          <cx:pt idx="324">Lakkalikööri</cx:pt>
          <cx:pt idx="325">Lakkalikööri</cx:pt>
          <cx:pt idx="326">Lakkalikööri</cx:pt>
          <cx:pt idx="327">Longlife Tofu</cx:pt>
          <cx:pt idx="328">Louisiana Fiery Hot Pepper Sauce</cx:pt>
          <cx:pt idx="329">Louisiana Hot Spiced Okra</cx:pt>
          <cx:pt idx="330">Mascarpone Fabioli</cx:pt>
          <cx:pt idx="331">Mishi Kobe Niku</cx:pt>
          <cx:pt idx="332">Mozzarella di Giovanni</cx:pt>
          <cx:pt idx="333">Northwoods Cranberry Sauce</cx:pt>
          <cx:pt idx="334">Pavlova</cx:pt>
          <cx:pt idx="335">Pavlova</cx:pt>
          <cx:pt idx="336">Queso Cabrales</cx:pt>
          <cx:pt idx="337">Queso Cabrales</cx:pt>
          <cx:pt idx="338">Queso Manchego La Pastora</cx:pt>
          <cx:pt idx="339">Ravioli Angelo</cx:pt>
          <cx:pt idx="340">Rhönbräu Klosterbier</cx:pt>
          <cx:pt idx="341">Röd Kaviar</cx:pt>
          <cx:pt idx="342">Röd Kaviar</cx:pt>
          <cx:pt idx="343">Schoggi Schokolade</cx:pt>
          <cx:pt idx="344">Schoggi Schokolade</cx:pt>
          <cx:pt idx="345">Singaporean Hokkien Fried Mee</cx:pt>
          <cx:pt idx="346">Sirop d'érable</cx:pt>
          <cx:pt idx="347">Steeleye Stout</cx:pt>
          <cx:pt idx="348">Gula Malacca</cx:pt>
          <cx:pt idx="349">Ipoh Coffee</cx:pt>
          <cx:pt idx="350">Jack's New England Clam Chowder</cx:pt>
          <cx:pt idx="351">Chartreuse verte</cx:pt>
          <cx:pt idx="352">Gorgonzola Telino</cx:pt>
          <cx:pt idx="353">Gustaf's Knäckebröd</cx:pt>
          <cx:pt idx="354">Konbu</cx:pt>
          <cx:pt idx="355">Manjimup Dried Apples</cx:pt>
          <cx:pt idx="356">Ravioli Angelo</cx:pt>
          <cx:pt idx="357">Spegesild</cx:pt>
          <cx:pt idx="358">Gnocchi di nonna Alice</cx:pt>
          <cx:pt idx="359">Ikura</cx:pt>
          <cx:pt idx="360">Manjimup Dried Apples</cx:pt>
          <cx:pt idx="361">Pavlova</cx:pt>
          <cx:pt idx="362">Sasquatch Ale</cx:pt>
          <cx:pt idx="363">Carnarvon Tigers</cx:pt>
          <cx:pt idx="364">Carnarvon Tigers</cx:pt>
          <cx:pt idx="365">Guaraná Fantástica</cx:pt>
          <cx:pt idx="366">Gudbrandsdalsost</cx:pt>
          <cx:pt idx="367">Gumbär Gummibärchen</cx:pt>
          <cx:pt idx="368">Gumbär Gummibärchen</cx:pt>
          <cx:pt idx="369">Inlagd Sill</cx:pt>
          <cx:pt idx="370">Original Frankfurter grüne Soße</cx:pt>
          <cx:pt idx="371">Queso Manchego La Pastora</cx:pt>
          <cx:pt idx="372">Raclette Courdavault</cx:pt>
          <cx:pt idx="373">Ravioli Angelo</cx:pt>
          <cx:pt idx="374">Rössle Sauerkraut</cx:pt>
          <cx:pt idx="375">Geitost</cx:pt>
          <cx:pt idx="376">Queso Manchego La Pastora</cx:pt>
          <cx:pt idx="377">Scottish Longbreads</cx:pt>
          <cx:pt idx="378">Guaraná Fantástica</cx:pt>
          <cx:pt idx="379">Guaraná Fantástica</cx:pt>
          <cx:pt idx="380">Maxilaku</cx:pt>
          <cx:pt idx="381">Pâté chinois</cx:pt>
          <cx:pt idx="382">Perth Pasties</cx:pt>
          <cx:pt idx="383">Rössle Sauerkraut</cx:pt>
          <cx:pt idx="384">Boston Crab Meat</cx:pt>
          <cx:pt idx="385">Escargots de Bourgogne</cx:pt>
          <cx:pt idx="386">Escargots de Bourgogne</cx:pt>
          <cx:pt idx="387">Jack's New England Clam Chowder</cx:pt>
          <cx:pt idx="388">Lakkalikööri</cx:pt>
          <cx:pt idx="389">Mozzarella di Giovanni</cx:pt>
          <cx:pt idx="390">Queso Cabrales</cx:pt>
          <cx:pt idx="391">Rhönbräu Klosterbier</cx:pt>
          <cx:pt idx="392">Rhönbräu Klosterbier</cx:pt>
          <cx:pt idx="393">Rössle Sauerkraut</cx:pt>
          <cx:pt idx="394">Sir Rodney's Scones</cx:pt>
          <cx:pt idx="395">Spegesild</cx:pt>
          <cx:pt idx="396">Chartreuse verte</cx:pt>
          <cx:pt idx="397">Ipoh Coffee</cx:pt>
          <cx:pt idx="398">Outback Lager</cx:pt>
          <cx:pt idx="399">Alice Mutton</cx:pt>
          <cx:pt idx="400">Camembert Pierrot</cx:pt>
          <cx:pt idx="401">Carnarvon Tigers</cx:pt>
          <cx:pt idx="402">Chai</cx:pt>
          <cx:pt idx="403">Chai</cx:pt>
          <cx:pt idx="404">Chai</cx:pt>
          <cx:pt idx="405">Chang</cx:pt>
          <cx:pt idx="406">Côte de Blaye</cx:pt>
          <cx:pt idx="407">Escargots de Bourgogne</cx:pt>
          <cx:pt idx="408">Guaraná Fantástica</cx:pt>
          <cx:pt idx="409">Guaraná Fantástica</cx:pt>
          <cx:pt idx="410">Guaraná Fantástica</cx:pt>
          <cx:pt idx="411">Gula Malacca</cx:pt>
          <cx:pt idx="412">Gula Malacca</cx:pt>
          <cx:pt idx="413">Gumbär Gummibärchen</cx:pt>
          <cx:pt idx="414">Ipoh Coffee</cx:pt>
          <cx:pt idx="415">Ipoh Coffee</cx:pt>
          <cx:pt idx="416">Jack's New England Clam Chowder</cx:pt>
          <cx:pt idx="417">Louisiana Fiery Hot Pepper Sauce</cx:pt>
          <cx:pt idx="418">Manjimup Dried Apples</cx:pt>
          <cx:pt idx="419">Mascarpone Fabioli</cx:pt>
          <cx:pt idx="420">Maxilaku</cx:pt>
          <cx:pt idx="421">Mozzarella di Giovanni</cx:pt>
          <cx:pt idx="422">Nord-Ost Matjeshering</cx:pt>
          <cx:pt idx="423">Outback Lager</cx:pt>
          <cx:pt idx="424">Outback Lager</cx:pt>
          <cx:pt idx="425">Pâté chinois</cx:pt>
          <cx:pt idx="426">Pâté chinois</cx:pt>
          <cx:pt idx="427">Pavlova</cx:pt>
          <cx:pt idx="428">Pavlova</cx:pt>
          <cx:pt idx="429">Pavlova</cx:pt>
          <cx:pt idx="430">Queso Manchego La Pastora</cx:pt>
          <cx:pt idx="431">Raclette Courdavault</cx:pt>
          <cx:pt idx="432">Raclette Courdavault</cx:pt>
          <cx:pt idx="433">Ravioli Angelo</cx:pt>
          <cx:pt idx="434">Sasquatch Ale</cx:pt>
          <cx:pt idx="435">Schoggi Schokolade</cx:pt>
          <cx:pt idx="436">Singaporean Hokkien Fried Mee</cx:pt>
          <cx:pt idx="437">Sir Rodney's Marmalade</cx:pt>
          <cx:pt idx="438">Sir Rodney's Marmalade</cx:pt>
          <cx:pt idx="439">Sir Rodney's Scones</cx:pt>
          <cx:pt idx="440">Sirop d'érable</cx:pt>
          <cx:pt idx="441">Fløtemysost</cx:pt>
          <cx:pt idx="442">Ikura</cx:pt>
          <cx:pt idx="443">Sir Rodney's Marmalade</cx:pt>
          <cx:pt idx="444">Chang</cx:pt>
          <cx:pt idx="445">Gnocchi di nonna Alice</cx:pt>
          <cx:pt idx="446">Scottish Longbreads</cx:pt>
          <cx:pt idx="447">Gnocchi di nonna Alice</cx:pt>
          <cx:pt idx="448">Guaraná Fantástica</cx:pt>
          <cx:pt idx="449">Louisiana Fiery Hot Pepper Sauce</cx:pt>
          <cx:pt idx="450">Mozzarella di Giovanni</cx:pt>
          <cx:pt idx="451">Original Frankfurter grüne Soße</cx:pt>
          <cx:pt idx="452">Perth Pasties</cx:pt>
          <cx:pt idx="453">Sir Rodney's Scones</cx:pt>
          <cx:pt idx="454">Steeleye Stout</cx:pt>
          <cx:pt idx="455">Alice Mutton</cx:pt>
          <cx:pt idx="456">Inlagd Sill</cx:pt>
          <cx:pt idx="457">Ipoh Coffee</cx:pt>
          <cx:pt idx="458">Lakkalikööri</cx:pt>
          <cx:pt idx="459">Louisiana Fiery Hot Pepper Sauce</cx:pt>
          <cx:pt idx="460">Northwoods Cranberry Sauce</cx:pt>
          <cx:pt idx="461">Perth Pasties</cx:pt>
          <cx:pt idx="462">Queso Cabrales</cx:pt>
          <cx:pt idx="463">Queso Manchego La Pastora</cx:pt>
          <cx:pt idx="464">Røgede sild</cx:pt>
          <cx:pt idx="465">Scottish Longbreads</cx:pt>
          <cx:pt idx="466">Boston Crab Meat</cx:pt>
          <cx:pt idx="467">Camembert Pierrot</cx:pt>
          <cx:pt idx="468">Carnarvon Tigers</cx:pt>
          <cx:pt idx="469">Chef Anton's Cajun Seasoning</cx:pt>
          <cx:pt idx="470">Chef Anton's Cajun Seasoning</cx:pt>
          <cx:pt idx="471">Filo Mix</cx:pt>
          <cx:pt idx="472">Fløtemysost</cx:pt>
          <cx:pt idx="473">Gorgonzola Telino</cx:pt>
          <cx:pt idx="474">Gorgonzola Telino</cx:pt>
          <cx:pt idx="475">Guaraná Fantástica</cx:pt>
          <cx:pt idx="476">Guaraná Fantástica</cx:pt>
          <cx:pt idx="477">Gudbrandsdalsost</cx:pt>
          <cx:pt idx="478">Gumbär Gummibärchen</cx:pt>
          <cx:pt idx="479">Lakkalikööri</cx:pt>
          <cx:pt idx="480">Lakkalikööri</cx:pt>
          <cx:pt idx="481">Louisiana Fiery Hot Pepper Sauce</cx:pt>
          <cx:pt idx="482">Manjimup Dried Apples</cx:pt>
          <cx:pt idx="483">Mascarpone Fabioli</cx:pt>
          <cx:pt idx="484">Maxilaku</cx:pt>
          <cx:pt idx="485">Nord-Ost Matjeshering</cx:pt>
          <cx:pt idx="486">Original Frankfurter grüne Soße</cx:pt>
          <cx:pt idx="487">Outback Lager</cx:pt>
          <cx:pt idx="488">Outback Lager</cx:pt>
          <cx:pt idx="489">Queso Cabrales</cx:pt>
          <cx:pt idx="490">Röd Kaviar</cx:pt>
          <cx:pt idx="491">Sasquatch Ale</cx:pt>
          <cx:pt idx="492">Sir Rodney's Scones</cx:pt>
          <cx:pt idx="493">Spegesild</cx:pt>
          <cx:pt idx="494">Spegesild</cx:pt>
          <cx:pt idx="495">Steeleye Stout</cx:pt>
          <cx:pt idx="496">Tarte au sucre</cx:pt>
          <cx:pt idx="497">Tarte au sucre</cx:pt>
          <cx:pt idx="498">Alice Mutton</cx:pt>
          <cx:pt idx="499">Chai</cx:pt>
          <cx:pt idx="500">Côte de Blaye</cx:pt>
          <cx:pt idx="501">Geitost</cx:pt>
          <cx:pt idx="502">Ikura</cx:pt>
          <cx:pt idx="503">Lakkalikööri</cx:pt>
          <cx:pt idx="504">Mozzarella di Giovanni</cx:pt>
          <cx:pt idx="505">Northwoods Cranberry Sauce</cx:pt>
          <cx:pt idx="506">Singaporean Hokkien Fried Mee</cx:pt>
          <cx:pt idx="507">Lakkalikööri</cx:pt>
          <cx:pt idx="508">Röd Kaviar</cx:pt>
          <cx:pt idx="509">Scottish Longbreads</cx:pt>
          <cx:pt idx="510">Spegesild</cx:pt>
          <cx:pt idx="511">Chef Anton's Gumbo Mix</cx:pt>
          <cx:pt idx="512">Filo Mix</cx:pt>
          <cx:pt idx="513">Gumbär Gummibärchen</cx:pt>
          <cx:pt idx="514">Jack's New England Clam Chowder</cx:pt>
          <cx:pt idx="515">Pâté chinois</cx:pt>
          <cx:pt idx="516">Rössle Sauerkraut</cx:pt>
          <cx:pt idx="517">Gula Malacca</cx:pt>
          <cx:pt idx="518">Nord-Ost Matjeshering</cx:pt>
          <cx:pt idx="519">Alice Mutton</cx:pt>
          <cx:pt idx="520">Alice Mutton</cx:pt>
          <cx:pt idx="521">Alice Mutton</cx:pt>
          <cx:pt idx="522">Aniseed Syrup</cx:pt>
          <cx:pt idx="523">Boston Crab Meat</cx:pt>
          <cx:pt idx="524">Boston Crab Meat</cx:pt>
          <cx:pt idx="525">Camembert Pierrot</cx:pt>
          <cx:pt idx="526">Carnarvon Tigers</cx:pt>
          <cx:pt idx="527">Carnarvon Tigers</cx:pt>
          <cx:pt idx="528">Chartreuse verte</cx:pt>
          <cx:pt idx="529">Chef Anton's Cajun Seasoning</cx:pt>
          <cx:pt idx="530">Chef Anton's Gumbo Mix</cx:pt>
          <cx:pt idx="531">Côte de Blaye</cx:pt>
          <cx:pt idx="532">Escargots de Bourgogne</cx:pt>
          <cx:pt idx="533">Escargots de Bourgogne</cx:pt>
          <cx:pt idx="534">Escargots de Bourgogne</cx:pt>
          <cx:pt idx="535">Escargots de Bourgogne</cx:pt>
          <cx:pt idx="536">Gnocchi di nonna Alice</cx:pt>
          <cx:pt idx="537">Gnocchi di nonna Alice</cx:pt>
          <cx:pt idx="538">Grandma's Boysenberry Spread</cx:pt>
          <cx:pt idx="539">Grandma's Boysenberry Spread</cx:pt>
          <cx:pt idx="540">Guaraná Fantástica</cx:pt>
          <cx:pt idx="541">Gumbär Gummibärchen</cx:pt>
          <cx:pt idx="542">Ikura</cx:pt>
          <cx:pt idx="543">Inlagd Sill</cx:pt>
          <cx:pt idx="544">Inlagd Sill</cx:pt>
          <cx:pt idx="545">Ipoh Coffee</cx:pt>
          <cx:pt idx="546">Jack's New England Clam Chowder</cx:pt>
          <cx:pt idx="547">Konbu</cx:pt>
          <cx:pt idx="548">Laughing Lumberjack Lager</cx:pt>
          <cx:pt idx="549">Laughing Lumberjack Lager</cx:pt>
          <cx:pt idx="550">Longlife Tofu</cx:pt>
          <cx:pt idx="551">Louisiana Fiery Hot Pepper Sauce</cx:pt>
          <cx:pt idx="552">Louisiana Fiery Hot Pepper Sauce</cx:pt>
          <cx:pt idx="553">Louisiana Fiery Hot Pepper Sauce</cx:pt>
          <cx:pt idx="554">Louisiana Hot Spiced Okra</cx:pt>
          <cx:pt idx="555">Manjimup Dried Apples</cx:pt>
          <cx:pt idx="556">Maxilaku</cx:pt>
          <cx:pt idx="557">Nord-Ost Matjeshering</cx:pt>
          <cx:pt idx="558">Northwoods Cranberry Sauce</cx:pt>
          <cx:pt idx="559">Northwoods Cranberry Sauce</cx:pt>
          <cx:pt idx="560">Northwoods Cranberry Sauce</cx:pt>
          <cx:pt idx="561">Original Frankfurter grüne Soße</cx:pt>
          <cx:pt idx="562">Original Frankfurter grüne Soße</cx:pt>
          <cx:pt idx="563">Original Frankfurter grüne Soße</cx:pt>
          <cx:pt idx="564">Pavlova</cx:pt>
          <cx:pt idx="565">Perth Pasties</cx:pt>
          <cx:pt idx="566">Queso Cabrales</cx:pt>
          <cx:pt idx="567">Queso Cabrales</cx:pt>
          <cx:pt idx="568">Rhönbräu Klosterbier</cx:pt>
          <cx:pt idx="569">Rhönbräu Klosterbier</cx:pt>
          <cx:pt idx="570">Röd Kaviar</cx:pt>
          <cx:pt idx="571">Røgede sild</cx:pt>
          <cx:pt idx="572">Røgede sild</cx:pt>
          <cx:pt idx="573">Sasquatch Ale</cx:pt>
          <cx:pt idx="574">Sir Rodney's Scones</cx:pt>
          <cx:pt idx="575">Sirop d'érable</cx:pt>
          <cx:pt idx="576">Sirop d'érable</cx:pt>
          <cx:pt idx="577">Sirop d'érable</cx:pt>
          <cx:pt idx="578">Spegesild</cx:pt>
          <cx:pt idx="579">Steeleye Stout</cx:pt>
          <cx:pt idx="580">Steeleye Stout</cx:pt>
          <cx:pt idx="581">Tarte au sucre</cx:pt>
          <cx:pt idx="582">Chai</cx:pt>
          <cx:pt idx="583">Mozzarella di Giovanni</cx:pt>
          <cx:pt idx="584">Pâté chinois</cx:pt>
          <cx:pt idx="585">Perth Pasties</cx:pt>
          <cx:pt idx="586">Filo Mix</cx:pt>
          <cx:pt idx="587">Filo Mix</cx:pt>
          <cx:pt idx="588">Fløtemysost</cx:pt>
          <cx:pt idx="589">Gravad lax</cx:pt>
          <cx:pt idx="590">Gudbrandsdalsost</cx:pt>
          <cx:pt idx="591">Nord-Ost Matjeshering</cx:pt>
          <cx:pt idx="592">Perth Pasties</cx:pt>
          <cx:pt idx="593">Rhönbräu Klosterbier</cx:pt>
          <cx:pt idx="594">Singaporean Hokkien Fried Mee</cx:pt>
          <cx:pt idx="595">Singaporean Hokkien Fried Mee</cx:pt>
          <cx:pt idx="596">Spegesild</cx:pt>
          <cx:pt idx="597">Tarte au sucre</cx:pt>
          <cx:pt idx="598">Alice Mutton</cx:pt>
          <cx:pt idx="599">Chai</cx:pt>
          <cx:pt idx="600">Gula Malacca</cx:pt>
          <cx:pt idx="601">Lakkalikööri</cx:pt>
          <cx:pt idx="602">Original Frankfurter grüne Soße</cx:pt>
          <cx:pt idx="603">Røgede sild</cx:pt>
          <cx:pt idx="604">Chartreuse verte</cx:pt>
          <cx:pt idx="605">Fløtemysost</cx:pt>
          <cx:pt idx="606">Inlagd Sill</cx:pt>
          <cx:pt idx="607">Rössle Sauerkraut</cx:pt>
          <cx:pt idx="608">Sasquatch Ale</cx:pt>
          <cx:pt idx="609">Sir Rodney's Marmalade</cx:pt>
          <cx:pt idx="610">Aniseed Syrup</cx:pt>
          <cx:pt idx="611">Carnarvon Tigers</cx:pt>
          <cx:pt idx="612">Carnarvon Tigers</cx:pt>
          <cx:pt idx="613">Chang</cx:pt>
          <cx:pt idx="614">Chef Anton's Cajun Seasoning</cx:pt>
          <cx:pt idx="615">Chef Anton's Cajun Seasoning</cx:pt>
          <cx:pt idx="616">Côte de Blaye</cx:pt>
          <cx:pt idx="617">Genen Shouyu</cx:pt>
          <cx:pt idx="618">Gnocchi di nonna Alice</cx:pt>
          <cx:pt idx="619">Gustaf's Knäckebröd</cx:pt>
          <cx:pt idx="620">Inlagd Sill</cx:pt>
          <cx:pt idx="621">Inlagd Sill</cx:pt>
          <cx:pt idx="622">Jack's New England Clam Chowder</cx:pt>
          <cx:pt idx="623">Laughing Lumberjack Lager</cx:pt>
          <cx:pt idx="624">Maxilaku</cx:pt>
          <cx:pt idx="625">Mozzarella di Giovanni</cx:pt>
          <cx:pt idx="626">Outback Lager</cx:pt>
          <cx:pt idx="627">Pâté chinois</cx:pt>
          <cx:pt idx="628">Perth Pasties</cx:pt>
          <cx:pt idx="629">Röd Kaviar</cx:pt>
          <cx:pt idx="630">Rössle Sauerkraut</cx:pt>
          <cx:pt idx="631">Schoggi Schokolade</cx:pt>
          <cx:pt idx="632">Singaporean Hokkien Fried Mee</cx:pt>
          <cx:pt idx="633">Camembert Pierrot</cx:pt>
          <cx:pt idx="634">Chocolade</cx:pt>
          <cx:pt idx="635">Gnocchi di nonna Alice</cx:pt>
          <cx:pt idx="636">Gudbrandsdalsost</cx:pt>
          <cx:pt idx="637">Gula Malacca</cx:pt>
          <cx:pt idx="638">Gula Malacca</cx:pt>
          <cx:pt idx="639">Gustaf's Knäckebröd</cx:pt>
          <cx:pt idx="640">Ikura</cx:pt>
          <cx:pt idx="641">Louisiana Hot Spiced Okra</cx:pt>
          <cx:pt idx="642">Mascarpone Fabioli</cx:pt>
          <cx:pt idx="643">Maxilaku</cx:pt>
          <cx:pt idx="644">NuNuCa Nuß-Nougat-Creme</cx:pt>
          <cx:pt idx="645">Rössle Sauerkraut</cx:pt>
          <cx:pt idx="646">Spegesild</cx:pt>
          <cx:pt idx="647">Chartreuse verte</cx:pt>
          <cx:pt idx="648">Filo Mix</cx:pt>
          <cx:pt idx="649">Guaraná Fantástica</cx:pt>
          <cx:pt idx="650">Gudbrandsdalsost</cx:pt>
          <cx:pt idx="651">Spegesild</cx:pt>
          <cx:pt idx="652">Chartreuse verte</cx:pt>
          <cx:pt idx="653">Filo Mix</cx:pt>
          <cx:pt idx="654">Geitost</cx:pt>
          <cx:pt idx="655">Perth Pasties</cx:pt>
          <cx:pt idx="656">Spegesild</cx:pt>
          <cx:pt idx="657">Chef Anton's Cajun Seasoning</cx:pt>
          <cx:pt idx="658">Grandma's Boysenberry Spread</cx:pt>
          <cx:pt idx="659">Gumbär Gummibärchen</cx:pt>
          <cx:pt idx="660">Gustaf's Knäckebröd</cx:pt>
          <cx:pt idx="661">Jack's New England Clam Chowder</cx:pt>
          <cx:pt idx="662">Louisiana Fiery Hot Pepper Sauce</cx:pt>
          <cx:pt idx="663">Louisiana Fiery Hot Pepper Sauce</cx:pt>
          <cx:pt idx="664">Maxilaku</cx:pt>
          <cx:pt idx="665">Pâté chinois</cx:pt>
          <cx:pt idx="666">Pâté chinois</cx:pt>
          <cx:pt idx="667">Pavlova</cx:pt>
          <cx:pt idx="668">Pavlova</cx:pt>
          <cx:pt idx="669">Perth Pasties</cx:pt>
          <cx:pt idx="670">Raclette Courdavault</cx:pt>
          <cx:pt idx="671">Røgede sild</cx:pt>
          <cx:pt idx="672">Scottish Longbreads</cx:pt>
          <cx:pt idx="673">Sir Rodney's Marmalade</cx:pt>
          <cx:pt idx="674">Sir Rodney's Marmalade</cx:pt>
          <cx:pt idx="675">Sir Rodney's Scones</cx:pt>
          <cx:pt idx="676">Spegesild</cx:pt>
          <cx:pt idx="677">Alice Mutton</cx:pt>
          <cx:pt idx="678">Aniseed Syrup</cx:pt>
          <cx:pt idx="679">Aniseed Syrup</cx:pt>
          <cx:pt idx="680">Aniseed Syrup</cx:pt>
          <cx:pt idx="681">Chai</cx:pt>
          <cx:pt idx="682">Chartreuse verte</cx:pt>
          <cx:pt idx="683">Chartreuse verte</cx:pt>
          <cx:pt idx="684">Chef Anton's Cajun Seasoning</cx:pt>
          <cx:pt idx="685">Chef Anton's Cajun Seasoning</cx:pt>
          <cx:pt idx="686">Chef Anton's Gumbo Mix</cx:pt>
          <cx:pt idx="687">Chef Anton's Gumbo Mix</cx:pt>
          <cx:pt idx="688">Côte de Blaye</cx:pt>
          <cx:pt idx="689">Escargots de Bourgogne</cx:pt>
          <cx:pt idx="690">Filo Mix</cx:pt>
          <cx:pt idx="691">Filo Mix</cx:pt>
          <cx:pt idx="692">Fløtemysost</cx:pt>
          <cx:pt idx="693">Geitost</cx:pt>
          <cx:pt idx="694">Geitost</cx:pt>
          <cx:pt idx="695">Geitost</cx:pt>
          <cx:pt idx="696">Genen Shouyu</cx:pt>
          <cx:pt idx="697">Gnocchi di nonna Alice</cx:pt>
          <cx:pt idx="698">Gorgonzola Telino</cx:pt>
          <cx:pt idx="699">Gorgonzola Telino</cx:pt>
          <cx:pt idx="700">Gorgonzola Telino</cx:pt>
          <cx:pt idx="701">Guaraná Fantástica</cx:pt>
          <cx:pt idx="702">Guaraná Fantástica</cx:pt>
          <cx:pt idx="703">Gudbrandsdalsost</cx:pt>
          <cx:pt idx="704">Gumbär Gummibärchen</cx:pt>
          <cx:pt idx="705">Gustaf's Knäckebröd</cx:pt>
          <cx:pt idx="706">Ikura</cx:pt>
          <cx:pt idx="707">Inlagd Sill</cx:pt>
          <cx:pt idx="708">Inlagd Sill</cx:pt>
          <cx:pt idx="709">Ipoh Coffee</cx:pt>
          <cx:pt idx="710">Ipoh Coffee</cx:pt>
          <cx:pt idx="711">Jack's New England Clam Chowder</cx:pt>
          <cx:pt idx="712">Konbu</cx:pt>
          <cx:pt idx="713">Laughing Lumberjack Lager</cx:pt>
          <cx:pt idx="714">Longlife Tofu</cx:pt>
          <cx:pt idx="715">Longlife Tofu</cx:pt>
          <cx:pt idx="716">Louisiana Fiery Hot Pepper Sauce</cx:pt>
          <cx:pt idx="717">Louisiana Fiery Hot Pepper Sauce</cx:pt>
          <cx:pt idx="718">Manjimup Dried Apples</cx:pt>
          <cx:pt idx="719">Mascarpone Fabioli</cx:pt>
          <cx:pt idx="720">Mishi Kobe Niku</cx:pt>
          <cx:pt idx="721">Mozzarella di Giovanni</cx:pt>
          <cx:pt idx="722">Nord-Ost Matjeshering</cx:pt>
          <cx:pt idx="723">Nord-Ost Matjeshering</cx:pt>
          <cx:pt idx="724">Nord-Ost Matjeshering</cx:pt>
          <cx:pt idx="725">Northwoods Cranberry Sauce</cx:pt>
          <cx:pt idx="726">Outback Lager</cx:pt>
          <cx:pt idx="727">Pâté chinois</cx:pt>
          <cx:pt idx="728">Ravioli Angelo</cx:pt>
          <cx:pt idx="729">Ravioli Angelo</cx:pt>
          <cx:pt idx="730">Ravioli Angelo</cx:pt>
          <cx:pt idx="731">Rhönbräu Klosterbier</cx:pt>
          <cx:pt idx="732">Rhönbräu Klosterbier</cx:pt>
          <cx:pt idx="733">Röd Kaviar</cx:pt>
          <cx:pt idx="734">Röd Kaviar</cx:pt>
          <cx:pt idx="735">Rössle Sauerkraut</cx:pt>
          <cx:pt idx="736">Røgede sild</cx:pt>
          <cx:pt idx="737">Røgede sild</cx:pt>
          <cx:pt idx="738">Sasquatch Ale</cx:pt>
          <cx:pt idx="739">Sasquatch Ale</cx:pt>
          <cx:pt idx="740">Sasquatch Ale</cx:pt>
          <cx:pt idx="741">Scottish Longbreads</cx:pt>
          <cx:pt idx="742">Sir Rodney's Marmalade</cx:pt>
          <cx:pt idx="743">Sirop d'érable</cx:pt>
          <cx:pt idx="744">Sirop d'érable</cx:pt>
          <cx:pt idx="745">Sirop d'érable</cx:pt>
          <cx:pt idx="746">Steeleye Stout</cx:pt>
          <cx:pt idx="747">Steeleye Stout</cx:pt>
          <cx:pt idx="748">Gudbrandsdalsost</cx:pt>
          <cx:pt idx="749">Nord-Ost Matjeshering</cx:pt>
          <cx:pt idx="750">Carnarvon Tigers</cx:pt>
          <cx:pt idx="751">Carnarvon Tigers</cx:pt>
          <cx:pt idx="752">Gravad lax</cx:pt>
          <cx:pt idx="753">Ikura</cx:pt>
          <cx:pt idx="754">Ipoh Coffee</cx:pt>
          <cx:pt idx="755">Konbu</cx:pt>
          <cx:pt idx="756">Lakkalikööri</cx:pt>
          <cx:pt idx="757">Manjimup Dried Apples</cx:pt>
          <cx:pt idx="758">Nord-Ost Matjeshering</cx:pt>
          <cx:pt idx="759">Nord-Ost Matjeshering</cx:pt>
          <cx:pt idx="760">Original Frankfurter grüne Soße</cx:pt>
          <cx:pt idx="761">Pâté chinois</cx:pt>
          <cx:pt idx="762">Pavlova</cx:pt>
          <cx:pt idx="763">Rhönbräu Klosterbier</cx:pt>
          <cx:pt idx="764">Rössle Sauerkraut</cx:pt>
          <cx:pt idx="765">Raclette Courdavault</cx:pt>
          <cx:pt idx="766">Chef Anton's Cajun Seasoning</cx:pt>
          <cx:pt idx="767">Geitost</cx:pt>
          <cx:pt idx="768">Gula Malacca</cx:pt>
          <cx:pt idx="769">Gula Malacca</cx:pt>
          <cx:pt idx="770">Gumbär Gummibärchen</cx:pt>
          <cx:pt idx="771">Ikura</cx:pt>
          <cx:pt idx="772">Ikura</cx:pt>
          <cx:pt idx="773">Longlife Tofu</cx:pt>
          <cx:pt idx="774">Mishi Kobe Niku</cx:pt>
          <cx:pt idx="775">Ravioli Angelo</cx:pt>
          <cx:pt idx="776">Sirop d'érable</cx:pt>
          <cx:pt idx="777">Camembert Pierrot</cx:pt>
          <cx:pt idx="778">Chai</cx:pt>
          <cx:pt idx="779">Chai</cx:pt>
          <cx:pt idx="780">Chang</cx:pt>
          <cx:pt idx="781">Chef Anton's Gumbo Mix</cx:pt>
          <cx:pt idx="782">Chocolade</cx:pt>
          <cx:pt idx="783">Chocolade</cx:pt>
          <cx:pt idx="784">Côte de Blaye</cx:pt>
          <cx:pt idx="785">Côte de Blaye</cx:pt>
          <cx:pt idx="786">Côte de Blaye</cx:pt>
          <cx:pt idx="787">Côte de Blaye</cx:pt>
          <cx:pt idx="788">Gorgonzola Telino</cx:pt>
          <cx:pt idx="789">Inlagd Sill</cx:pt>
          <cx:pt idx="790">Ipoh Coffee</cx:pt>
          <cx:pt idx="791">Lakkalikööri</cx:pt>
          <cx:pt idx="792">Longlife Tofu</cx:pt>
          <cx:pt idx="793">Louisiana Fiery Hot Pepper Sauce</cx:pt>
          <cx:pt idx="794">Manjimup Dried Apples</cx:pt>
          <cx:pt idx="795">Maxilaku</cx:pt>
          <cx:pt idx="796">NuNuCa Nuß-Nougat-Creme</cx:pt>
          <cx:pt idx="797">Original Frankfurter grüne Soße</cx:pt>
          <cx:pt idx="798">Outback Lager</cx:pt>
          <cx:pt idx="799">Perth Pasties</cx:pt>
          <cx:pt idx="800">Queso Cabrales</cx:pt>
          <cx:pt idx="801">Queso Manchego La Pastora</cx:pt>
          <cx:pt idx="802">Ravioli Angelo</cx:pt>
          <cx:pt idx="803">Röd Kaviar</cx:pt>
          <cx:pt idx="804">Røgede sild</cx:pt>
          <cx:pt idx="805">Røgede sild</cx:pt>
          <cx:pt idx="806">Schoggi Schokolade</cx:pt>
          <cx:pt idx="807">Sir Rodney's Marmalade</cx:pt>
          <cx:pt idx="808">Sir Rodney's Marmalade</cx:pt>
          <cx:pt idx="809">Sirop d'érable</cx:pt>
          <cx:pt idx="810">Spegesild</cx:pt>
          <cx:pt idx="811">Steeleye Stout</cx:pt>
          <cx:pt idx="812">Tarte au sucre</cx:pt>
          <cx:pt idx="813">Aniseed Syrup</cx:pt>
          <cx:pt idx="814">Geitost</cx:pt>
          <cx:pt idx="815">Gorgonzola Telino</cx:pt>
          <cx:pt idx="816">Konbu</cx:pt>
          <cx:pt idx="817">Original Frankfurter grüne Soße</cx:pt>
          <cx:pt idx="818">Pâté chinois</cx:pt>
          <cx:pt idx="819">Queso Cabrales</cx:pt>
          <cx:pt idx="820">Ravioli Angelo</cx:pt>
          <cx:pt idx="821">Rössle Sauerkraut</cx:pt>
          <cx:pt idx="822">Sasquatch Ale</cx:pt>
          <cx:pt idx="823">Sir Rodney's Scones</cx:pt>
          <cx:pt idx="824">Jack's New England Clam Chowder</cx:pt>
          <cx:pt idx="825">Konbu</cx:pt>
          <cx:pt idx="826">Manjimup Dried Apples</cx:pt>
          <cx:pt idx="827">Raclette Courdavault</cx:pt>
          <cx:pt idx="828">Carnarvon Tigers</cx:pt>
          <cx:pt idx="829">Carnarvon Tigers</cx:pt>
          <cx:pt idx="830">Chang</cx:pt>
          <cx:pt idx="831">Chef Anton's Cajun Seasoning</cx:pt>
          <cx:pt idx="832">Fløtemysost</cx:pt>
          <cx:pt idx="833">Geitost</cx:pt>
          <cx:pt idx="834">Genen Shouyu</cx:pt>
          <cx:pt idx="835">Gnocchi di nonna Alice</cx:pt>
          <cx:pt idx="836">Gustaf's Knäckebröd</cx:pt>
          <cx:pt idx="837">Konbu</cx:pt>
          <cx:pt idx="838">Louisiana Fiery Hot Pepper Sauce</cx:pt>
          <cx:pt idx="839">Mozzarella di Giovanni</cx:pt>
          <cx:pt idx="840">NuNuCa Nuß-Nougat-Creme</cx:pt>
          <cx:pt idx="841">Original Frankfurter grüne Soße</cx:pt>
          <cx:pt idx="842">Pâté chinois</cx:pt>
          <cx:pt idx="843">Pâté chinois</cx:pt>
          <cx:pt idx="844">Pavlova</cx:pt>
          <cx:pt idx="845">Queso Cabrales</cx:pt>
          <cx:pt idx="846">Queso Cabrales</cx:pt>
          <cx:pt idx="847">Queso Manchego La Pastora</cx:pt>
          <cx:pt idx="848">Raclette Courdavault</cx:pt>
          <cx:pt idx="849">Gorgonzola Telino</cx:pt>
          <cx:pt idx="850">Gumbär Gummibärchen</cx:pt>
          <cx:pt idx="851">Camembert Pierrot</cx:pt>
          <cx:pt idx="852">Chai</cx:pt>
          <cx:pt idx="853">Chang</cx:pt>
          <cx:pt idx="854">Chang</cx:pt>
          <cx:pt idx="855">Chartreuse verte</cx:pt>
          <cx:pt idx="856">Chartreuse verte</cx:pt>
          <cx:pt idx="857">Genen Shouyu</cx:pt>
          <cx:pt idx="858">Gravad lax</cx:pt>
          <cx:pt idx="859">Gudbrandsdalsost</cx:pt>
          <cx:pt idx="860">Gudbrandsdalsost</cx:pt>
          <cx:pt idx="861">Gula Malacca</cx:pt>
          <cx:pt idx="862">Gula Malacca</cx:pt>
          <cx:pt idx="863">Gustaf's Knäckebröd</cx:pt>
          <cx:pt idx="864">Jack's New England Clam Chowder</cx:pt>
          <cx:pt idx="865">Konbu</cx:pt>
          <cx:pt idx="866">Konbu</cx:pt>
          <cx:pt idx="867">Lakkalikööri</cx:pt>
          <cx:pt idx="868">Lakkalikööri</cx:pt>
          <cx:pt idx="869">Louisiana Hot Spiced Okra</cx:pt>
          <cx:pt idx="870">Mascarpone Fabioli</cx:pt>
          <cx:pt idx="871">Mascarpone Fabioli</cx:pt>
          <cx:pt idx="872">Nord-Ost Matjeshering</cx:pt>
          <cx:pt idx="873">Original Frankfurter grüne Soße</cx:pt>
          <cx:pt idx="874">Original Frankfurter grüne Soße</cx:pt>
          <cx:pt idx="875">Pâté chinois</cx:pt>
          <cx:pt idx="876">Perth Pasties</cx:pt>
          <cx:pt idx="877">Queso Cabrales</cx:pt>
          <cx:pt idx="878">Queso Cabrales</cx:pt>
          <cx:pt idx="879">Queso Cabrales</cx:pt>
          <cx:pt idx="880">Ravioli Angelo</cx:pt>
          <cx:pt idx="881">Rhönbräu Klosterbier</cx:pt>
          <cx:pt idx="882">Rhönbräu Klosterbier</cx:pt>
          <cx:pt idx="883">Rhönbräu Klosterbier</cx:pt>
          <cx:pt idx="884">Röd Kaviar</cx:pt>
          <cx:pt idx="885">Sasquatch Ale</cx:pt>
          <cx:pt idx="886">Sasquatch Ale</cx:pt>
          <cx:pt idx="887">Sasquatch Ale</cx:pt>
          <cx:pt idx="888">Sasquatch Ale</cx:pt>
          <cx:pt idx="889">Schoggi Schokolade</cx:pt>
          <cx:pt idx="890">Scottish Longbreads</cx:pt>
          <cx:pt idx="891">Singaporean Hokkien Fried Mee</cx:pt>
          <cx:pt idx="892">Singaporean Hokkien Fried Mee</cx:pt>
          <cx:pt idx="893">Singaporean Hokkien Fried Mee</cx:pt>
          <cx:pt idx="894">Sir Rodney's Scones</cx:pt>
          <cx:pt idx="895">Sir Rodney's Scones</cx:pt>
          <cx:pt idx="896">Carnarvon Tigers</cx:pt>
          <cx:pt idx="897">Filo Mix</cx:pt>
          <cx:pt idx="898">Fløtemysost</cx:pt>
          <cx:pt idx="899">Singaporean Hokkien Fried Mee</cx:pt>
          <cx:pt idx="900">Spegesild</cx:pt>
          <cx:pt idx="901">Chai</cx:pt>
          <cx:pt idx="902">Chocolade</cx:pt>
          <cx:pt idx="903">Geitost</cx:pt>
          <cx:pt idx="904">Gravad lax</cx:pt>
          <cx:pt idx="905">Jack's New England Clam Chowder</cx:pt>
          <cx:pt idx="906">Nord-Ost Matjeshering</cx:pt>
          <cx:pt idx="907">Outback Lager</cx:pt>
          <cx:pt idx="908">Rössle Sauerkraut</cx:pt>
          <cx:pt idx="909">Singaporean Hokkien Fried Mee</cx:pt>
          <cx:pt idx="910">Steeleye Stout</cx:pt>
          <cx:pt idx="911">Laughing Lumberjack Lager</cx:pt>
          <cx:pt idx="912">NuNuCa Nuß-Nougat-Creme</cx:pt>
          <cx:pt idx="913">Outback Lager</cx:pt>
          <cx:pt idx="914">Rössle Sauerkraut</cx:pt>
          <cx:pt idx="915">Alice Mutton</cx:pt>
          <cx:pt idx="916">Aniseed Syrup</cx:pt>
          <cx:pt idx="917">Chef Anton's Cajun Seasoning</cx:pt>
          <cx:pt idx="918">Chocolade</cx:pt>
          <cx:pt idx="919">Escargots de Bourgogne</cx:pt>
          <cx:pt idx="920">Filo Mix</cx:pt>
          <cx:pt idx="921">Grandma's Boysenberry Spread</cx:pt>
          <cx:pt idx="922">Grandma's Boysenberry Spread</cx:pt>
          <cx:pt idx="923">Gustaf's Knäckebröd</cx:pt>
          <cx:pt idx="924">Inlagd Sill</cx:pt>
          <cx:pt idx="925">Ipoh Coffee</cx:pt>
          <cx:pt idx="926">Mascarpone Fabioli</cx:pt>
          <cx:pt idx="927">Mascarpone Fabioli</cx:pt>
          <cx:pt idx="928">Mascarpone Fabioli</cx:pt>
          <cx:pt idx="929">Maxilaku</cx:pt>
          <cx:pt idx="930">Mishi Kobe Niku</cx:pt>
          <cx:pt idx="931">Nord-Ost Matjeshering</cx:pt>
          <cx:pt idx="932">Scottish Longbreads</cx:pt>
          <cx:pt idx="933">Chartreuse verte</cx:pt>
          <cx:pt idx="934">Chef Anton's Cajun Seasoning</cx:pt>
          <cx:pt idx="935">Filo Mix</cx:pt>
          <cx:pt idx="936">Fløtemysost</cx:pt>
          <cx:pt idx="937">Fløtemysost</cx:pt>
          <cx:pt idx="938">Genen Shouyu</cx:pt>
          <cx:pt idx="939">Gumbär Gummibärchen</cx:pt>
          <cx:pt idx="940">Ikura</cx:pt>
          <cx:pt idx="941">Inlagd Sill</cx:pt>
          <cx:pt idx="942">Laughing Lumberjack Lager</cx:pt>
          <cx:pt idx="943">Longlife Tofu</cx:pt>
          <cx:pt idx="944">NuNuCa Nuß-Nougat-Creme</cx:pt>
          <cx:pt idx="945">Queso Cabrales</cx:pt>
          <cx:pt idx="946">Ravioli Angelo</cx:pt>
          <cx:pt idx="947">Singaporean Hokkien Fried Mee</cx:pt>
          <cx:pt idx="948">Sir Rodney's Marmalade</cx:pt>
          <cx:pt idx="949">Sir Rodney's Scones</cx:pt>
          <cx:pt idx="950">Spegesild</cx:pt>
          <cx:pt idx="951">Aniseed Syrup</cx:pt>
          <cx:pt idx="952">Boston Crab Meat</cx:pt>
          <cx:pt idx="953">Chartreuse verte</cx:pt>
          <cx:pt idx="954">Chef Anton's Gumbo Mix</cx:pt>
          <cx:pt idx="955">Louisiana Hot Spiced Okra</cx:pt>
          <cx:pt idx="956">Mascarpone Fabioli</cx:pt>
          <cx:pt idx="957">Maxilaku</cx:pt>
          <cx:pt idx="958">NuNuCa Nuß-Nougat-Creme</cx:pt>
          <cx:pt idx="959">Pâté chinois</cx:pt>
          <cx:pt idx="960">Raclette Courdavault</cx:pt>
          <cx:pt idx="961">Rhönbräu Klosterbier</cx:pt>
          <cx:pt idx="962">Scottish Longbreads</cx:pt>
          <cx:pt idx="963">Gorgonzola Telino</cx:pt>
          <cx:pt idx="964">Laughing Lumberjack Lager</cx:pt>
          <cx:pt idx="965">Mishi Kobe Niku</cx:pt>
          <cx:pt idx="966">Nord-Ost Matjeshering</cx:pt>
          <cx:pt idx="967">Pavlova</cx:pt>
          <cx:pt idx="968">Perth Pasties</cx:pt>
          <cx:pt idx="969">Röd Kaviar</cx:pt>
          <cx:pt idx="970">Rössle Sauerkraut</cx:pt>
          <cx:pt idx="971">Scottish Longbreads</cx:pt>
          <cx:pt idx="972">Steeleye Stout</cx:pt>
          <cx:pt idx="973">Tarte au sucre</cx:pt>
          <cx:pt idx="974">Alice Mutton</cx:pt>
          <cx:pt idx="975">Boston Crab Meat</cx:pt>
          <cx:pt idx="976">Camembert Pierrot</cx:pt>
          <cx:pt idx="977">Filo Mix</cx:pt>
          <cx:pt idx="978">Gnocchi di nonna Alice</cx:pt>
          <cx:pt idx="979">Gula Malacca</cx:pt>
          <cx:pt idx="980">Ikura</cx:pt>
          <cx:pt idx="981">Konbu</cx:pt>
          <cx:pt idx="982">Lakkalikööri</cx:pt>
          <cx:pt idx="983">Manjimup Dried Apples</cx:pt>
          <cx:pt idx="984">Manjimup Dried Apples</cx:pt>
          <cx:pt idx="985">Nord-Ost Matjeshering</cx:pt>
          <cx:pt idx="986">Northwoods Cranberry Sauce</cx:pt>
          <cx:pt idx="987">Original Frankfurter grüne Soße</cx:pt>
          <cx:pt idx="988">Pâté chinois</cx:pt>
          <cx:pt idx="989">Queso Manchego La Pastora</cx:pt>
          <cx:pt idx="990">Ravioli Angelo</cx:pt>
          <cx:pt idx="991">Röd Kaviar</cx:pt>
          <cx:pt idx="992">Boston Crab Meat</cx:pt>
          <cx:pt idx="993">Chef Anton's Cajun Seasoning</cx:pt>
          <cx:pt idx="994">Gravad lax</cx:pt>
          <cx:pt idx="995">Ikura</cx:pt>
          <cx:pt idx="996">Konbu</cx:pt>
          <cx:pt idx="997">Louisiana Hot Spiced Okra</cx:pt>
          <cx:pt idx="998">Mascarpone Fabioli</cx:pt>
          <cx:pt idx="999">Sir Rodney's Marmalade</cx:pt>
        </cx:lvl>
      </cx:strDim>
      <cx:numDim type="val">
        <cx:f>solution_10!$D$5:$D$1004</cx:f>
        <cx:lvl ptCount="1000" formatCode="General">
          <cx:pt idx="0">5</cx:pt>
          <cx:pt idx="1">4</cx:pt>
          <cx:pt idx="2">4</cx:pt>
          <cx:pt idx="3">5</cx:pt>
          <cx:pt idx="4">5</cx:pt>
          <cx:pt idx="5">4</cx:pt>
          <cx:pt idx="6">5</cx:pt>
          <cx:pt idx="7">5</cx:pt>
          <cx:pt idx="8">1</cx:pt>
          <cx:pt idx="9">5</cx:pt>
          <cx:pt idx="10">3</cx:pt>
          <cx:pt idx="11">5</cx:pt>
          <cx:pt idx="12">4</cx:pt>
          <cx:pt idx="13">7</cx:pt>
          <cx:pt idx="14">10</cx:pt>
          <cx:pt idx="15">1</cx:pt>
          <cx:pt idx="16">1</cx:pt>
          <cx:pt idx="17">2</cx:pt>
          <cx:pt idx="18">5</cx:pt>
          <cx:pt idx="19">4</cx:pt>
          <cx:pt idx="20">1</cx:pt>
          <cx:pt idx="21">1</cx:pt>
          <cx:pt idx="22">4</cx:pt>
          <cx:pt idx="23">2</cx:pt>
          <cx:pt idx="24">3</cx:pt>
          <cx:pt idx="25">5</cx:pt>
          <cx:pt idx="26">10</cx:pt>
          <cx:pt idx="27">12</cx:pt>
          <cx:pt idx="28">5</cx:pt>
          <cx:pt idx="29">12</cx:pt>
          <cx:pt idx="30">4</cx:pt>
          <cx:pt idx="31">10</cx:pt>
          <cx:pt idx="32">6</cx:pt>
          <cx:pt idx="33">1</cx:pt>
          <cx:pt idx="34">3</cx:pt>
          <cx:pt idx="35">3</cx:pt>
          <cx:pt idx="36">4</cx:pt>
          <cx:pt idx="37">5</cx:pt>
          <cx:pt idx="38">2</cx:pt>
          <cx:pt idx="39">1</cx:pt>
          <cx:pt idx="40">3</cx:pt>
          <cx:pt idx="41">3</cx:pt>
          <cx:pt idx="42">7</cx:pt>
          <cx:pt idx="43">8</cx:pt>
          <cx:pt idx="44">5</cx:pt>
          <cx:pt idx="45">10</cx:pt>
          <cx:pt idx="46">11</cx:pt>
          <cx:pt idx="47">5</cx:pt>
          <cx:pt idx="48">12</cx:pt>
          <cx:pt idx="49">6</cx:pt>
          <cx:pt idx="50">5</cx:pt>
          <cx:pt idx="51">8</cx:pt>
          <cx:pt idx="52">2</cx:pt>
          <cx:pt idx="53">11</cx:pt>
          <cx:pt idx="54">12</cx:pt>
          <cx:pt idx="55">1</cx:pt>
          <cx:pt idx="56">5</cx:pt>
          <cx:pt idx="57">11</cx:pt>
          <cx:pt idx="58">2</cx:pt>
          <cx:pt idx="59">3</cx:pt>
          <cx:pt idx="60">3</cx:pt>
          <cx:pt idx="61">3</cx:pt>
          <cx:pt idx="62">5</cx:pt>
          <cx:pt idx="63">1</cx:pt>
          <cx:pt idx="64">4</cx:pt>
          <cx:pt idx="65">5</cx:pt>
          <cx:pt idx="66">11</cx:pt>
          <cx:pt idx="67">11</cx:pt>
          <cx:pt idx="68">1</cx:pt>
          <cx:pt idx="69">12</cx:pt>
          <cx:pt idx="70">5</cx:pt>
          <cx:pt idx="71">3</cx:pt>
          <cx:pt idx="72">3</cx:pt>
          <cx:pt idx="73">8</cx:pt>
          <cx:pt idx="74">3</cx:pt>
          <cx:pt idx="75">2</cx:pt>
          <cx:pt idx="76">5</cx:pt>
          <cx:pt idx="77">10</cx:pt>
          <cx:pt idx="78">5</cx:pt>
          <cx:pt idx="79">12</cx:pt>
          <cx:pt idx="80">2</cx:pt>
          <cx:pt idx="81">9</cx:pt>
          <cx:pt idx="82">3</cx:pt>
          <cx:pt idx="83">5</cx:pt>
          <cx:pt idx="84">4</cx:pt>
          <cx:pt idx="85">4</cx:pt>
          <cx:pt idx="86">8</cx:pt>
          <cx:pt idx="87">9</cx:pt>
          <cx:pt idx="88">3</cx:pt>
          <cx:pt idx="89">9</cx:pt>
          <cx:pt idx="90">6</cx:pt>
          <cx:pt idx="91">5</cx:pt>
          <cx:pt idx="92">3</cx:pt>
          <cx:pt idx="93">7</cx:pt>
          <cx:pt idx="94">7</cx:pt>
          <cx:pt idx="95">1</cx:pt>
          <cx:pt idx="96">3</cx:pt>
          <cx:pt idx="97">10</cx:pt>
          <cx:pt idx="98">8</cx:pt>
          <cx:pt idx="99">6</cx:pt>
          <cx:pt idx="100">8</cx:pt>
          <cx:pt idx="101">3</cx:pt>
          <cx:pt idx="102">12</cx:pt>
          <cx:pt idx="103">2</cx:pt>
          <cx:pt idx="104">5</cx:pt>
          <cx:pt idx="105">11</cx:pt>
          <cx:pt idx="106">12</cx:pt>
          <cx:pt idx="107">9</cx:pt>
          <cx:pt idx="108">5</cx:pt>
          <cx:pt idx="109">2</cx:pt>
          <cx:pt idx="110">10</cx:pt>
          <cx:pt idx="111">3</cx:pt>
          <cx:pt idx="112">1</cx:pt>
          <cx:pt idx="113">9</cx:pt>
          <cx:pt idx="114">4</cx:pt>
          <cx:pt idx="115">8</cx:pt>
          <cx:pt idx="116">2</cx:pt>
          <cx:pt idx="117">8</cx:pt>
          <cx:pt idx="118">7</cx:pt>
          <cx:pt idx="119">10</cx:pt>
          <cx:pt idx="120">6</cx:pt>
          <cx:pt idx="121">12</cx:pt>
          <cx:pt idx="122">2</cx:pt>
          <cx:pt idx="123">2</cx:pt>
          <cx:pt idx="124">3</cx:pt>
          <cx:pt idx="125">10</cx:pt>
          <cx:pt idx="126">2</cx:pt>
          <cx:pt idx="127">11</cx:pt>
          <cx:pt idx="128">5</cx:pt>
          <cx:pt idx="129">5</cx:pt>
          <cx:pt idx="130">4</cx:pt>
          <cx:pt idx="131">2</cx:pt>
          <cx:pt idx="132">3</cx:pt>
          <cx:pt idx="133">1</cx:pt>
          <cx:pt idx="134">1</cx:pt>
          <cx:pt idx="135">8</cx:pt>
          <cx:pt idx="136">11</cx:pt>
          <cx:pt idx="137">8</cx:pt>
          <cx:pt idx="138">6</cx:pt>
          <cx:pt idx="139">5</cx:pt>
          <cx:pt idx="140">8</cx:pt>
          <cx:pt idx="141">3</cx:pt>
          <cx:pt idx="142">1</cx:pt>
          <cx:pt idx="143">1</cx:pt>
          <cx:pt idx="144">8</cx:pt>
          <cx:pt idx="145">11</cx:pt>
          <cx:pt idx="146">2</cx:pt>
          <cx:pt idx="147">1</cx:pt>
          <cx:pt idx="148">6</cx:pt>
          <cx:pt idx="149">12</cx:pt>
          <cx:pt idx="150">3</cx:pt>
          <cx:pt idx="151">9</cx:pt>
          <cx:pt idx="152">3</cx:pt>
          <cx:pt idx="153">1</cx:pt>
          <cx:pt idx="154">4</cx:pt>
          <cx:pt idx="155">5</cx:pt>
          <cx:pt idx="156">12</cx:pt>
          <cx:pt idx="157">9</cx:pt>
          <cx:pt idx="158">8</cx:pt>
          <cx:pt idx="159">3</cx:pt>
          <cx:pt idx="160">4</cx:pt>
          <cx:pt idx="161">11</cx:pt>
          <cx:pt idx="162">2</cx:pt>
          <cx:pt idx="163">10</cx:pt>
          <cx:pt idx="164">5</cx:pt>
          <cx:pt idx="165">5</cx:pt>
          <cx:pt idx="166">8</cx:pt>
          <cx:pt idx="167">12</cx:pt>
          <cx:pt idx="168">9</cx:pt>
          <cx:pt idx="169">8</cx:pt>
          <cx:pt idx="170">2</cx:pt>
          <cx:pt idx="171">2</cx:pt>
          <cx:pt idx="172">4</cx:pt>
          <cx:pt idx="173">8</cx:pt>
          <cx:pt idx="174">9</cx:pt>
          <cx:pt idx="175">2</cx:pt>
          <cx:pt idx="176">2</cx:pt>
          <cx:pt idx="177">11</cx:pt>
          <cx:pt idx="178">11</cx:pt>
          <cx:pt idx="179">1</cx:pt>
          <cx:pt idx="180">5</cx:pt>
          <cx:pt idx="181">4</cx:pt>
          <cx:pt idx="182">6</cx:pt>
          <cx:pt idx="183">11</cx:pt>
          <cx:pt idx="184">3</cx:pt>
          <cx:pt idx="185">1</cx:pt>
          <cx:pt idx="186">1</cx:pt>
          <cx:pt idx="187">4</cx:pt>
          <cx:pt idx="188">10</cx:pt>
          <cx:pt idx="189">3</cx:pt>
          <cx:pt idx="190">11</cx:pt>
          <cx:pt idx="191">2</cx:pt>
          <cx:pt idx="192">2</cx:pt>
          <cx:pt idx="193">11</cx:pt>
          <cx:pt idx="194">11</cx:pt>
          <cx:pt idx="195">9</cx:pt>
          <cx:pt idx="196">1</cx:pt>
          <cx:pt idx="197">10</cx:pt>
          <cx:pt idx="198">4</cx:pt>
          <cx:pt idx="199">8</cx:pt>
          <cx:pt idx="200">5</cx:pt>
          <cx:pt idx="201">4</cx:pt>
          <cx:pt idx="202">12</cx:pt>
          <cx:pt idx="203">1</cx:pt>
          <cx:pt idx="204">5</cx:pt>
          <cx:pt idx="205">5</cx:pt>
          <cx:pt idx="206">10</cx:pt>
          <cx:pt idx="207">11</cx:pt>
          <cx:pt idx="208">12</cx:pt>
          <cx:pt idx="209">8</cx:pt>
          <cx:pt idx="210">4</cx:pt>
          <cx:pt idx="211">1</cx:pt>
          <cx:pt idx="212">5</cx:pt>
          <cx:pt idx="213">5</cx:pt>
          <cx:pt idx="214">2</cx:pt>
          <cx:pt idx="215">12</cx:pt>
          <cx:pt idx="216">4</cx:pt>
          <cx:pt idx="217">9</cx:pt>
          <cx:pt idx="218">11</cx:pt>
          <cx:pt idx="219">3</cx:pt>
          <cx:pt idx="220">3</cx:pt>
          <cx:pt idx="221">1</cx:pt>
          <cx:pt idx="222">8</cx:pt>
          <cx:pt idx="223">11</cx:pt>
          <cx:pt idx="224">7</cx:pt>
          <cx:pt idx="225">4</cx:pt>
          <cx:pt idx="226">3</cx:pt>
          <cx:pt idx="227">5</cx:pt>
          <cx:pt idx="228">2</cx:pt>
          <cx:pt idx="229">9</cx:pt>
          <cx:pt idx="230">4</cx:pt>
          <cx:pt idx="231">3</cx:pt>
          <cx:pt idx="232">3</cx:pt>
          <cx:pt idx="233">2</cx:pt>
          <cx:pt idx="234">6</cx:pt>
          <cx:pt idx="235">2</cx:pt>
          <cx:pt idx="236">5</cx:pt>
          <cx:pt idx="237">1</cx:pt>
          <cx:pt idx="238">2</cx:pt>
          <cx:pt idx="239">4</cx:pt>
          <cx:pt idx="240">3</cx:pt>
          <cx:pt idx="241">9</cx:pt>
          <cx:pt idx="242">3</cx:pt>
          <cx:pt idx="243">6</cx:pt>
          <cx:pt idx="244">9</cx:pt>
          <cx:pt idx="245">2</cx:pt>
          <cx:pt idx="246">4</cx:pt>
          <cx:pt idx="247">11</cx:pt>
          <cx:pt idx="248">2</cx:pt>
          <cx:pt idx="249">4</cx:pt>
          <cx:pt idx="250">1</cx:pt>
          <cx:pt idx="251">2</cx:pt>
          <cx:pt idx="252">11</cx:pt>
          <cx:pt idx="253">5</cx:pt>
          <cx:pt idx="254">3</cx:pt>
          <cx:pt idx="255">4</cx:pt>
          <cx:pt idx="256">2</cx:pt>
          <cx:pt idx="257">8</cx:pt>
          <cx:pt idx="258">12</cx:pt>
          <cx:pt idx="259">12</cx:pt>
          <cx:pt idx="260">1</cx:pt>
          <cx:pt idx="261">1</cx:pt>
          <cx:pt idx="262">11</cx:pt>
          <cx:pt idx="263">4</cx:pt>
          <cx:pt idx="264">6</cx:pt>
          <cx:pt idx="265">2</cx:pt>
          <cx:pt idx="266">12</cx:pt>
          <cx:pt idx="267">2</cx:pt>
          <cx:pt idx="268">12</cx:pt>
          <cx:pt idx="269">1</cx:pt>
          <cx:pt idx="270">11</cx:pt>
          <cx:pt idx="271">11</cx:pt>
          <cx:pt idx="272">3</cx:pt>
          <cx:pt idx="273">10</cx:pt>
          <cx:pt idx="274">8</cx:pt>
          <cx:pt idx="275">3</cx:pt>
          <cx:pt idx="276">11</cx:pt>
          <cx:pt idx="277">10</cx:pt>
          <cx:pt idx="278">12</cx:pt>
          <cx:pt idx="279">6</cx:pt>
          <cx:pt idx="280">11</cx:pt>
          <cx:pt idx="281">5</cx:pt>
          <cx:pt idx="282">3</cx:pt>
          <cx:pt idx="283">2</cx:pt>
          <cx:pt idx="284">3</cx:pt>
          <cx:pt idx="285">5</cx:pt>
          <cx:pt idx="286">9</cx:pt>
          <cx:pt idx="287">11</cx:pt>
          <cx:pt idx="288">11</cx:pt>
          <cx:pt idx="289">6</cx:pt>
          <cx:pt idx="290">2</cx:pt>
          <cx:pt idx="291">3</cx:pt>
          <cx:pt idx="292">10</cx:pt>
          <cx:pt idx="293">10</cx:pt>
          <cx:pt idx="294">4</cx:pt>
          <cx:pt idx="295">6</cx:pt>
          <cx:pt idx="296">6</cx:pt>
          <cx:pt idx="297">7</cx:pt>
          <cx:pt idx="298">8</cx:pt>
          <cx:pt idx="299">5</cx:pt>
          <cx:pt idx="300">6</cx:pt>
          <cx:pt idx="301">4</cx:pt>
          <cx:pt idx="302">7</cx:pt>
          <cx:pt idx="303">11</cx:pt>
          <cx:pt idx="304">1</cx:pt>
          <cx:pt idx="305">10</cx:pt>
          <cx:pt idx="306">2</cx:pt>
          <cx:pt idx="307">6</cx:pt>
          <cx:pt idx="308">2</cx:pt>
          <cx:pt idx="309">4</cx:pt>
          <cx:pt idx="310">7</cx:pt>
          <cx:pt idx="311">5</cx:pt>
          <cx:pt idx="312">9</cx:pt>
          <cx:pt idx="313">8</cx:pt>
          <cx:pt idx="314">2</cx:pt>
          <cx:pt idx="315">2</cx:pt>
          <cx:pt idx="316">8</cx:pt>
          <cx:pt idx="317">10</cx:pt>
          <cx:pt idx="318">5</cx:pt>
          <cx:pt idx="319">10</cx:pt>
          <cx:pt idx="320">4</cx:pt>
          <cx:pt idx="321">3</cx:pt>
          <cx:pt idx="322">3</cx:pt>
          <cx:pt idx="323">2</cx:pt>
          <cx:pt idx="324">6</cx:pt>
          <cx:pt idx="325">11</cx:pt>
          <cx:pt idx="326">12</cx:pt>
          <cx:pt idx="327">1</cx:pt>
          <cx:pt idx="328">12</cx:pt>
          <cx:pt idx="329">1</cx:pt>
          <cx:pt idx="330">5</cx:pt>
          <cx:pt idx="331">10</cx:pt>
          <cx:pt idx="332">3</cx:pt>
          <cx:pt idx="333">11</cx:pt>
          <cx:pt idx="334">5</cx:pt>
          <cx:pt idx="335">2</cx:pt>
          <cx:pt idx="336">11</cx:pt>
          <cx:pt idx="337">7</cx:pt>
          <cx:pt idx="338">4</cx:pt>
          <cx:pt idx="339">12</cx:pt>
          <cx:pt idx="340">11</cx:pt>
          <cx:pt idx="341">10</cx:pt>
          <cx:pt idx="342">11</cx:pt>
          <cx:pt idx="343">3</cx:pt>
          <cx:pt idx="344">8</cx:pt>
          <cx:pt idx="345">4</cx:pt>
          <cx:pt idx="346">3</cx:pt>
          <cx:pt idx="347">4</cx:pt>
          <cx:pt idx="348">10</cx:pt>
          <cx:pt idx="349">4</cx:pt>
          <cx:pt idx="350">3</cx:pt>
          <cx:pt idx="351">8</cx:pt>
          <cx:pt idx="352">10</cx:pt>
          <cx:pt idx="353">8</cx:pt>
          <cx:pt idx="354">1</cx:pt>
          <cx:pt idx="355">11</cx:pt>
          <cx:pt idx="356">5</cx:pt>
          <cx:pt idx="357">5</cx:pt>
          <cx:pt idx="358">8</cx:pt>
          <cx:pt idx="359">10</cx:pt>
          <cx:pt idx="360">4</cx:pt>
          <cx:pt idx="361">6</cx:pt>
          <cx:pt idx="362">12</cx:pt>
          <cx:pt idx="363">12</cx:pt>
          <cx:pt idx="364">3</cx:pt>
          <cx:pt idx="365">12</cx:pt>
          <cx:pt idx="366">10</cx:pt>
          <cx:pt idx="367">10</cx:pt>
          <cx:pt idx="368">11</cx:pt>
          <cx:pt idx="369">11</cx:pt>
          <cx:pt idx="370">2</cx:pt>
          <cx:pt idx="371">6</cx:pt>
          <cx:pt idx="372">2</cx:pt>
          <cx:pt idx="373">4</cx:pt>
          <cx:pt idx="374">9</cx:pt>
          <cx:pt idx="375">9</cx:pt>
          <cx:pt idx="376">5</cx:pt>
          <cx:pt idx="377">2</cx:pt>
          <cx:pt idx="378">8</cx:pt>
          <cx:pt idx="379">7</cx:pt>
          <cx:pt idx="380">8</cx:pt>
          <cx:pt idx="381">7</cx:pt>
          <cx:pt idx="382">7</cx:pt>
          <cx:pt idx="383">12</cx:pt>
          <cx:pt idx="384">8</cx:pt>
          <cx:pt idx="385">11</cx:pt>
          <cx:pt idx="386">3</cx:pt>
          <cx:pt idx="387">11</cx:pt>
          <cx:pt idx="388">4</cx:pt>
          <cx:pt idx="389">12</cx:pt>
          <cx:pt idx="390">3</cx:pt>
          <cx:pt idx="391">9</cx:pt>
          <cx:pt idx="392">11</cx:pt>
          <cx:pt idx="393">2</cx:pt>
          <cx:pt idx="394">2</cx:pt>
          <cx:pt idx="395">11</cx:pt>
          <cx:pt idx="396">9</cx:pt>
          <cx:pt idx="397">2</cx:pt>
          <cx:pt idx="398">8</cx:pt>
          <cx:pt idx="399">10</cx:pt>
          <cx:pt idx="400">8</cx:pt>
          <cx:pt idx="401">8</cx:pt>
          <cx:pt idx="402">5</cx:pt>
          <cx:pt idx="403">9</cx:pt>
          <cx:pt idx="404">6</cx:pt>
          <cx:pt idx="405">10</cx:pt>
          <cx:pt idx="406">1</cx:pt>
          <cx:pt idx="407">5</cx:pt>
          <cx:pt idx="408">9</cx:pt>
          <cx:pt idx="409">1</cx:pt>
          <cx:pt idx="410">2</cx:pt>
          <cx:pt idx="411">2</cx:pt>
          <cx:pt idx="412">6</cx:pt>
          <cx:pt idx="413">6</cx:pt>
          <cx:pt idx="414">9</cx:pt>
          <cx:pt idx="415">11</cx:pt>
          <cx:pt idx="416">4</cx:pt>
          <cx:pt idx="417">11</cx:pt>
          <cx:pt idx="418">10</cx:pt>
          <cx:pt idx="419">10</cx:pt>
          <cx:pt idx="420">8</cx:pt>
          <cx:pt idx="421">1</cx:pt>
          <cx:pt idx="422">1</cx:pt>
          <cx:pt idx="423">10</cx:pt>
          <cx:pt idx="424">12</cx:pt>
          <cx:pt idx="425">11</cx:pt>
          <cx:pt idx="426">3</cx:pt>
          <cx:pt idx="427">9</cx:pt>
          <cx:pt idx="428">10</cx:pt>
          <cx:pt idx="429">11</cx:pt>
          <cx:pt idx="430">11</cx:pt>
          <cx:pt idx="431">10</cx:pt>
          <cx:pt idx="432">3</cx:pt>
          <cx:pt idx="433">11</cx:pt>
          <cx:pt idx="434">7</cx:pt>
          <cx:pt idx="435">1</cx:pt>
          <cx:pt idx="436">2</cx:pt>
          <cx:pt idx="437">8</cx:pt>
          <cx:pt idx="438">1</cx:pt>
          <cx:pt idx="439">1</cx:pt>
          <cx:pt idx="440">5</cx:pt>
          <cx:pt idx="441">8</cx:pt>
          <cx:pt idx="442">9</cx:pt>
          <cx:pt idx="443">5</cx:pt>
          <cx:pt idx="444">11</cx:pt>
          <cx:pt idx="445">1</cx:pt>
          <cx:pt idx="446">10</cx:pt>
          <cx:pt idx="447">3</cx:pt>
          <cx:pt idx="448">5</cx:pt>
          <cx:pt idx="449">10</cx:pt>
          <cx:pt idx="450">5</cx:pt>
          <cx:pt idx="451">5</cx:pt>
          <cx:pt idx="452">9</cx:pt>
          <cx:pt idx="453">11</cx:pt>
          <cx:pt idx="454">3</cx:pt>
          <cx:pt idx="455">12</cx:pt>
          <cx:pt idx="456">10</cx:pt>
          <cx:pt idx="457">6</cx:pt>
          <cx:pt idx="458">11</cx:pt>
          <cx:pt idx="459">6</cx:pt>
          <cx:pt idx="460">4</cx:pt>
          <cx:pt idx="461">9</cx:pt>
          <cx:pt idx="462">12</cx:pt>
          <cx:pt idx="463">9</cx:pt>
          <cx:pt idx="464">2</cx:pt>
          <cx:pt idx="465">5</cx:pt>
          <cx:pt idx="466">6</cx:pt>
          <cx:pt idx="467">6</cx:pt>
          <cx:pt idx="468">2</cx:pt>
          <cx:pt idx="469">12</cx:pt>
          <cx:pt idx="470">9</cx:pt>
          <cx:pt idx="471">3</cx:pt>
          <cx:pt idx="472">4</cx:pt>
          <cx:pt idx="473">4</cx:pt>
          <cx:pt idx="474">3</cx:pt>
          <cx:pt idx="475">6</cx:pt>
          <cx:pt idx="476">8</cx:pt>
          <cx:pt idx="477">2</cx:pt>
          <cx:pt idx="478">9</cx:pt>
          <cx:pt idx="479">1</cx:pt>
          <cx:pt idx="480">9</cx:pt>
          <cx:pt idx="481">8</cx:pt>
          <cx:pt idx="482">11</cx:pt>
          <cx:pt idx="483">4</cx:pt>
          <cx:pt idx="484">12</cx:pt>
          <cx:pt idx="485">6</cx:pt>
          <cx:pt idx="486">9</cx:pt>
          <cx:pt idx="487">9</cx:pt>
          <cx:pt idx="488">1</cx:pt>
          <cx:pt idx="489">2</cx:pt>
          <cx:pt idx="490">9</cx:pt>
          <cx:pt idx="491">4</cx:pt>
          <cx:pt idx="492">4</cx:pt>
          <cx:pt idx="493">3</cx:pt>
          <cx:pt idx="494">2</cx:pt>
          <cx:pt idx="495">12</cx:pt>
          <cx:pt idx="496">3</cx:pt>
          <cx:pt idx="497">7</cx:pt>
          <cx:pt idx="498">7</cx:pt>
          <cx:pt idx="499">2</cx:pt>
          <cx:pt idx="500">6</cx:pt>
          <cx:pt idx="501">7</cx:pt>
          <cx:pt idx="502">3</cx:pt>
          <cx:pt idx="503">2</cx:pt>
          <cx:pt idx="504">9</cx:pt>
          <cx:pt idx="505">5</cx:pt>
          <cx:pt idx="506">1</cx:pt>
          <cx:pt idx="507">9</cx:pt>
          <cx:pt idx="508">6</cx:pt>
          <cx:pt idx="509">9</cx:pt>
          <cx:pt idx="510">6</cx:pt>
          <cx:pt idx="511">1</cx:pt>
          <cx:pt idx="512">5</cx:pt>
          <cx:pt idx="513">12</cx:pt>
          <cx:pt idx="514">11</cx:pt>
          <cx:pt idx="515">4</cx:pt>
          <cx:pt idx="516">10</cx:pt>
          <cx:pt idx="517">7</cx:pt>
          <cx:pt idx="518">4</cx:pt>
          <cx:pt idx="519">8</cx:pt>
          <cx:pt idx="520">9</cx:pt>
          <cx:pt idx="521">10</cx:pt>
          <cx:pt idx="522">9</cx:pt>
          <cx:pt idx="523">5</cx:pt>
          <cx:pt idx="524">4</cx:pt>
          <cx:pt idx="525">9</cx:pt>
          <cx:pt idx="526">4</cx:pt>
          <cx:pt idx="527">1</cx:pt>
          <cx:pt idx="528">4</cx:pt>
          <cx:pt idx="529">3</cx:pt>
          <cx:pt idx="530">2</cx:pt>
          <cx:pt idx="531">4</cx:pt>
          <cx:pt idx="532">10</cx:pt>
          <cx:pt idx="533">11</cx:pt>
          <cx:pt idx="534">8</cx:pt>
          <cx:pt idx="535">4</cx:pt>
          <cx:pt idx="536">6</cx:pt>
          <cx:pt idx="537">4</cx:pt>
          <cx:pt idx="538">10</cx:pt>
          <cx:pt idx="539">12</cx:pt>
          <cx:pt idx="540">1</cx:pt>
          <cx:pt idx="541">4</cx:pt>
          <cx:pt idx="542">12</cx:pt>
          <cx:pt idx="543">9</cx:pt>
          <cx:pt idx="544">1</cx:pt>
          <cx:pt idx="545">1</cx:pt>
          <cx:pt idx="546">3</cx:pt>
          <cx:pt idx="547">9</cx:pt>
          <cx:pt idx="548">5</cx:pt>
          <cx:pt idx="549">3</cx:pt>
          <cx:pt idx="550">3</cx:pt>
          <cx:pt idx="551">10</cx:pt>
          <cx:pt idx="552">12</cx:pt>
          <cx:pt idx="553">7</cx:pt>
          <cx:pt idx="554">10</cx:pt>
          <cx:pt idx="555">12</cx:pt>
          <cx:pt idx="556">10</cx:pt>
          <cx:pt idx="557">9</cx:pt>
          <cx:pt idx="558">1</cx:pt>
          <cx:pt idx="559">3</cx:pt>
          <cx:pt idx="560">5</cx:pt>
          <cx:pt idx="561">4</cx:pt>
          <cx:pt idx="562">11</cx:pt>
          <cx:pt idx="563">6</cx:pt>
          <cx:pt idx="564">8</cx:pt>
          <cx:pt idx="565">10</cx:pt>
          <cx:pt idx="566">2</cx:pt>
          <cx:pt idx="567">4</cx:pt>
          <cx:pt idx="568">6</cx:pt>
          <cx:pt idx="569">5</cx:pt>
          <cx:pt idx="570">8</cx:pt>
          <cx:pt idx="571">4</cx:pt>
          <cx:pt idx="572">4</cx:pt>
          <cx:pt idx="573">12</cx:pt>
          <cx:pt idx="574">8</cx:pt>
          <cx:pt idx="575">6</cx:pt>
          <cx:pt idx="576">2</cx:pt>
          <cx:pt idx="577">4</cx:pt>
          <cx:pt idx="578">11</cx:pt>
          <cx:pt idx="579">9</cx:pt>
          <cx:pt idx="580">11</cx:pt>
          <cx:pt idx="581">1</cx:pt>
          <cx:pt idx="582">8</cx:pt>
          <cx:pt idx="583">8</cx:pt>
          <cx:pt idx="584">4</cx:pt>
          <cx:pt idx="585">2</cx:pt>
          <cx:pt idx="586">11</cx:pt>
          <cx:pt idx="587">8</cx:pt>
          <cx:pt idx="588">1</cx:pt>
          <cx:pt idx="589">11</cx:pt>
          <cx:pt idx="590">6</cx:pt>
          <cx:pt idx="591">3</cx:pt>
          <cx:pt idx="592">4</cx:pt>
          <cx:pt idx="593">3</cx:pt>
          <cx:pt idx="594">7</cx:pt>
          <cx:pt idx="595">12</cx:pt>
          <cx:pt idx="596">12</cx:pt>
          <cx:pt idx="597">11</cx:pt>
          <cx:pt idx="598">4</cx:pt>
          <cx:pt idx="599">12</cx:pt>
          <cx:pt idx="600">5</cx:pt>
          <cx:pt idx="601">12</cx:pt>
          <cx:pt idx="602">8</cx:pt>
          <cx:pt idx="603">1</cx:pt>
          <cx:pt idx="604">3</cx:pt>
          <cx:pt idx="605">10</cx:pt>
          <cx:pt idx="606">12</cx:pt>
          <cx:pt idx="607">1</cx:pt>
          <cx:pt idx="608">11</cx:pt>
          <cx:pt idx="609">9</cx:pt>
          <cx:pt idx="610">5</cx:pt>
          <cx:pt idx="611">10</cx:pt>
          <cx:pt idx="612">5</cx:pt>
          <cx:pt idx="613">1</cx:pt>
          <cx:pt idx="614">12</cx:pt>
          <cx:pt idx="615">5</cx:pt>
          <cx:pt idx="616">5</cx:pt>
          <cx:pt idx="617">8</cx:pt>
          <cx:pt idx="618">5</cx:pt>
          <cx:pt idx="619">5</cx:pt>
          <cx:pt idx="620">8</cx:pt>
          <cx:pt idx="621">7</cx:pt>
          <cx:pt idx="622">2</cx:pt>
          <cx:pt idx="623">10</cx:pt>
          <cx:pt idx="624">5</cx:pt>
          <cx:pt idx="625">5</cx:pt>
          <cx:pt idx="626">3</cx:pt>
          <cx:pt idx="627">8</cx:pt>
          <cx:pt idx="628">2</cx:pt>
          <cx:pt idx="629">9</cx:pt>
          <cx:pt idx="630">12</cx:pt>
          <cx:pt idx="631">8</cx:pt>
          <cx:pt idx="632">3</cx:pt>
          <cx:pt idx="633">7</cx:pt>
          <cx:pt idx="634">11</cx:pt>
          <cx:pt idx="635">10</cx:pt>
          <cx:pt idx="636">1</cx:pt>
          <cx:pt idx="637">5</cx:pt>
          <cx:pt idx="638">4</cx:pt>
          <cx:pt idx="639">6</cx:pt>
          <cx:pt idx="640">5</cx:pt>
          <cx:pt idx="641">6</cx:pt>
          <cx:pt idx="642">6</cx:pt>
          <cx:pt idx="643">4</cx:pt>
          <cx:pt idx="644">4</cx:pt>
          <cx:pt idx="645">1</cx:pt>
          <cx:pt idx="646">4</cx:pt>
          <cx:pt idx="647">10</cx:pt>
          <cx:pt idx="648">1</cx:pt>
          <cx:pt idx="649">9</cx:pt>
          <cx:pt idx="650">10</cx:pt>
          <cx:pt idx="651">9</cx:pt>
          <cx:pt idx="652">6</cx:pt>
          <cx:pt idx="653">3</cx:pt>
          <cx:pt idx="654">4</cx:pt>
          <cx:pt idx="655">4</cx:pt>
          <cx:pt idx="656">2</cx:pt>
          <cx:pt idx="657">2</cx:pt>
          <cx:pt idx="658">6</cx:pt>
          <cx:pt idx="659">1</cx:pt>
          <cx:pt idx="660">4</cx:pt>
          <cx:pt idx="661">7</cx:pt>
          <cx:pt idx="662">9</cx:pt>
          <cx:pt idx="663">5</cx:pt>
          <cx:pt idx="664">3</cx:pt>
          <cx:pt idx="665">8</cx:pt>
          <cx:pt idx="666">11</cx:pt>
          <cx:pt idx="667">11</cx:pt>
          <cx:pt idx="668">2</cx:pt>
          <cx:pt idx="669">5</cx:pt>
          <cx:pt idx="670">9</cx:pt>
          <cx:pt idx="671">5</cx:pt>
          <cx:pt idx="672">3</cx:pt>
          <cx:pt idx="673">8</cx:pt>
          <cx:pt idx="674">10</cx:pt>
          <cx:pt idx="675">6</cx:pt>
          <cx:pt idx="676">3</cx:pt>
          <cx:pt idx="677">12</cx:pt>
          <cx:pt idx="678">4</cx:pt>
          <cx:pt idx="679">12</cx:pt>
          <cx:pt idx="680">1</cx:pt>
          <cx:pt idx="681">10</cx:pt>
          <cx:pt idx="682">1</cx:pt>
          <cx:pt idx="683">4</cx:pt>
          <cx:pt idx="684">10</cx:pt>
          <cx:pt idx="685">8</cx:pt>
          <cx:pt idx="686">9</cx:pt>
          <cx:pt idx="687">4</cx:pt>
          <cx:pt idx="688">11</cx:pt>
          <cx:pt idx="689">6</cx:pt>
          <cx:pt idx="690">1</cx:pt>
          <cx:pt idx="691">2</cx:pt>
          <cx:pt idx="692">9</cx:pt>
          <cx:pt idx="693">3</cx:pt>
          <cx:pt idx="694">9</cx:pt>
          <cx:pt idx="695">2</cx:pt>
          <cx:pt idx="696">9</cx:pt>
          <cx:pt idx="697">12</cx:pt>
          <cx:pt idx="698">8</cx:pt>
          <cx:pt idx="699">5</cx:pt>
          <cx:pt idx="700">6</cx:pt>
          <cx:pt idx="701">3</cx:pt>
          <cx:pt idx="702">6</cx:pt>
          <cx:pt idx="703">9</cx:pt>
          <cx:pt idx="704">3</cx:pt>
          <cx:pt idx="705">10</cx:pt>
          <cx:pt idx="706">4</cx:pt>
          <cx:pt idx="707">12</cx:pt>
          <cx:pt idx="708">3</cx:pt>
          <cx:pt idx="709">3</cx:pt>
          <cx:pt idx="710">9</cx:pt>
          <cx:pt idx="711">6</cx:pt>
          <cx:pt idx="712">1</cx:pt>
          <cx:pt idx="713">5</cx:pt>
          <cx:pt idx="714">2</cx:pt>
          <cx:pt idx="715">5</cx:pt>
          <cx:pt idx="716">1</cx:pt>
          <cx:pt idx="717">2</cx:pt>
          <cx:pt idx="718">12</cx:pt>
          <cx:pt idx="719">2</cx:pt>
          <cx:pt idx="720">2</cx:pt>
          <cx:pt idx="721">10</cx:pt>
          <cx:pt idx="722">5</cx:pt>
          <cx:pt idx="723">7</cx:pt>
          <cx:pt idx="724">2</cx:pt>
          <cx:pt idx="725">2</cx:pt>
          <cx:pt idx="726">5</cx:pt>
          <cx:pt idx="727">9</cx:pt>
          <cx:pt idx="728">2</cx:pt>
          <cx:pt idx="729">8</cx:pt>
          <cx:pt idx="730">3</cx:pt>
          <cx:pt idx="731">12</cx:pt>
          <cx:pt idx="732">2</cx:pt>
          <cx:pt idx="733">2</cx:pt>
          <cx:pt idx="734">4</cx:pt>
          <cx:pt idx="735">9</cx:pt>
          <cx:pt idx="736">9</cx:pt>
          <cx:pt idx="737">5</cx:pt>
          <cx:pt idx="738">9</cx:pt>
          <cx:pt idx="739">3</cx:pt>
          <cx:pt idx="740">4</cx:pt>
          <cx:pt idx="741">11</cx:pt>
          <cx:pt idx="742">3</cx:pt>
          <cx:pt idx="743">9</cx:pt>
          <cx:pt idx="744">12</cx:pt>
          <cx:pt idx="745">1</cx:pt>
          <cx:pt idx="746">8</cx:pt>
          <cx:pt idx="747">7</cx:pt>
          <cx:pt idx="748">4</cx:pt>
          <cx:pt idx="749">5</cx:pt>
          <cx:pt idx="750">7</cx:pt>
          <cx:pt idx="751">4</cx:pt>
          <cx:pt idx="752">6</cx:pt>
          <cx:pt idx="753">9</cx:pt>
          <cx:pt idx="754">4</cx:pt>
          <cx:pt idx="755">6</cx:pt>
          <cx:pt idx="756">3</cx:pt>
          <cx:pt idx="757">1</cx:pt>
          <cx:pt idx="758">1</cx:pt>
          <cx:pt idx="759">2</cx:pt>
          <cx:pt idx="760">7</cx:pt>
          <cx:pt idx="761">12</cx:pt>
          <cx:pt idx="762">12</cx:pt>
          <cx:pt idx="763">12</cx:pt>
          <cx:pt idx="764">4</cx:pt>
          <cx:pt idx="765">6</cx:pt>
          <cx:pt idx="766">4</cx:pt>
          <cx:pt idx="767">5</cx:pt>
          <cx:pt idx="768">12</cx:pt>
          <cx:pt idx="769">2</cx:pt>
          <cx:pt idx="770">12</cx:pt>
          <cx:pt idx="771">1</cx:pt>
          <cx:pt idx="772">5</cx:pt>
          <cx:pt idx="773">4</cx:pt>
          <cx:pt idx="774">5</cx:pt>
          <cx:pt idx="775">11</cx:pt>
          <cx:pt idx="776">2</cx:pt>
          <cx:pt idx="777">1</cx:pt>
          <cx:pt idx="778">1</cx:pt>
          <cx:pt idx="779">4</cx:pt>
          <cx:pt idx="780">12</cx:pt>
          <cx:pt idx="781">9</cx:pt>
          <cx:pt idx="782">3</cx:pt>
          <cx:pt idx="783">5</cx:pt>
          <cx:pt idx="784">5</cx:pt>
          <cx:pt idx="785">8</cx:pt>
          <cx:pt idx="786">10</cx:pt>
          <cx:pt idx="787">1</cx:pt>
          <cx:pt idx="788">5</cx:pt>
          <cx:pt idx="789">9</cx:pt>
          <cx:pt idx="790">5</cx:pt>
          <cx:pt idx="791">8</cx:pt>
          <cx:pt idx="792">2</cx:pt>
          <cx:pt idx="793">2</cx:pt>
          <cx:pt idx="794">9</cx:pt>
          <cx:pt idx="795">9</cx:pt>
          <cx:pt idx="796">5</cx:pt>
          <cx:pt idx="797">1</cx:pt>
          <cx:pt idx="798">8</cx:pt>
          <cx:pt idx="799">8</cx:pt>
          <cx:pt idx="800">11</cx:pt>
          <cx:pt idx="801">3</cx:pt>
          <cx:pt idx="802">3</cx:pt>
          <cx:pt idx="803">12</cx:pt>
          <cx:pt idx="804">1</cx:pt>
          <cx:pt idx="805">3</cx:pt>
          <cx:pt idx="806">9</cx:pt>
          <cx:pt idx="807">6</cx:pt>
          <cx:pt idx="808">5</cx:pt>
          <cx:pt idx="809">11</cx:pt>
          <cx:pt idx="810">9</cx:pt>
          <cx:pt idx="811">1</cx:pt>
          <cx:pt idx="812">8</cx:pt>
          <cx:pt idx="813">8</cx:pt>
          <cx:pt idx="814">8</cx:pt>
          <cx:pt idx="815">2</cx:pt>
          <cx:pt idx="816">6</cx:pt>
          <cx:pt idx="817">1</cx:pt>
          <cx:pt idx="818">6</cx:pt>
          <cx:pt idx="819">8</cx:pt>
          <cx:pt idx="820">12</cx:pt>
          <cx:pt idx="821">11</cx:pt>
          <cx:pt idx="822">10</cx:pt>
          <cx:pt idx="823">8</cx:pt>
          <cx:pt idx="824">12</cx:pt>
          <cx:pt idx="825">9</cx:pt>
          <cx:pt idx="826">2</cx:pt>
          <cx:pt idx="827">10</cx:pt>
          <cx:pt idx="828">9</cx:pt>
          <cx:pt idx="829">11</cx:pt>
          <cx:pt idx="830">5</cx:pt>
          <cx:pt idx="831">10</cx:pt>
          <cx:pt idx="832">4</cx:pt>
          <cx:pt idx="833">4</cx:pt>
          <cx:pt idx="834">5</cx:pt>
          <cx:pt idx="835">11</cx:pt>
          <cx:pt idx="836">3</cx:pt>
          <cx:pt idx="837">11</cx:pt>
          <cx:pt idx="838">8</cx:pt>
          <cx:pt idx="839">8</cx:pt>
          <cx:pt idx="840">4</cx:pt>
          <cx:pt idx="841">12</cx:pt>
          <cx:pt idx="842">12</cx:pt>
          <cx:pt idx="843">9</cx:pt>
          <cx:pt idx="844">7</cx:pt>
          <cx:pt idx="845">8</cx:pt>
          <cx:pt idx="846">10</cx:pt>
          <cx:pt idx="847">8</cx:pt>
          <cx:pt idx="848">1</cx:pt>
          <cx:pt idx="849">12</cx:pt>
          <cx:pt idx="850">8</cx:pt>
          <cx:pt idx="851">11</cx:pt>
          <cx:pt idx="852">7</cx:pt>
          <cx:pt idx="853">8</cx:pt>
          <cx:pt idx="854">4</cx:pt>
          <cx:pt idx="855">5</cx:pt>
          <cx:pt idx="856">7</cx:pt>
          <cx:pt idx="857">7</cx:pt>
          <cx:pt idx="858">2</cx:pt>
          <cx:pt idx="859">5</cx:pt>
          <cx:pt idx="860">7</cx:pt>
          <cx:pt idx="861">9</cx:pt>
          <cx:pt idx="862">1</cx:pt>
          <cx:pt idx="863">1</cx:pt>
          <cx:pt idx="864">10</cx:pt>
          <cx:pt idx="865">5</cx:pt>
          <cx:pt idx="866">12</cx:pt>
          <cx:pt idx="867">10</cx:pt>
          <cx:pt idx="868">3</cx:pt>
          <cx:pt idx="869">5</cx:pt>
          <cx:pt idx="870">7</cx:pt>
          <cx:pt idx="871">12</cx:pt>
          <cx:pt idx="872">10</cx:pt>
          <cx:pt idx="873">9</cx:pt>
          <cx:pt idx="874">6</cx:pt>
          <cx:pt idx="875">2</cx:pt>
          <cx:pt idx="876">10</cx:pt>
          <cx:pt idx="877">9</cx:pt>
          <cx:pt idx="878">5</cx:pt>
          <cx:pt idx="879">6</cx:pt>
          <cx:pt idx="880">7</cx:pt>
          <cx:pt idx="881">10</cx:pt>
          <cx:pt idx="882">4</cx:pt>
          <cx:pt idx="883">9</cx:pt>
          <cx:pt idx="884">3</cx:pt>
          <cx:pt idx="885">1</cx:pt>
          <cx:pt idx="886">6</cx:pt>
          <cx:pt idx="887">1</cx:pt>
          <cx:pt idx="888">3</cx:pt>
          <cx:pt idx="889">2</cx:pt>
          <cx:pt idx="890">10</cx:pt>
          <cx:pt idx="891">8</cx:pt>
          <cx:pt idx="892">11</cx:pt>
          <cx:pt idx="893">4</cx:pt>
          <cx:pt idx="894">11</cx:pt>
          <cx:pt idx="895">1</cx:pt>
          <cx:pt idx="896">1</cx:pt>
          <cx:pt idx="897">10</cx:pt>
          <cx:pt idx="898">6</cx:pt>
          <cx:pt idx="899">12</cx:pt>
          <cx:pt idx="900">5</cx:pt>
          <cx:pt idx="901">6</cx:pt>
          <cx:pt idx="902">2</cx:pt>
          <cx:pt idx="903">11</cx:pt>
          <cx:pt idx="904">4</cx:pt>
          <cx:pt idx="905">1</cx:pt>
          <cx:pt idx="906">4</cx:pt>
          <cx:pt idx="907">2</cx:pt>
          <cx:pt idx="908">6</cx:pt>
          <cx:pt idx="909">10</cx:pt>
          <cx:pt idx="910">3</cx:pt>
          <cx:pt idx="911">6</cx:pt>
          <cx:pt idx="912">1</cx:pt>
          <cx:pt idx="913">6</cx:pt>
          <cx:pt idx="914">6</cx:pt>
          <cx:pt idx="915">2</cx:pt>
          <cx:pt idx="916">11</cx:pt>
          <cx:pt idx="917">11</cx:pt>
          <cx:pt idx="918">8</cx:pt>
          <cx:pt idx="919">9</cx:pt>
          <cx:pt idx="920">5</cx:pt>
          <cx:pt idx="921">11</cx:pt>
          <cx:pt idx="922">2</cx:pt>
          <cx:pt idx="923">8</cx:pt>
          <cx:pt idx="924">1</cx:pt>
          <cx:pt idx="925">10</cx:pt>
          <cx:pt idx="926">8</cx:pt>
          <cx:pt idx="927">11</cx:pt>
          <cx:pt idx="928">3</cx:pt>
          <cx:pt idx="929">6</cx:pt>
          <cx:pt idx="930">11</cx:pt>
          <cx:pt idx="931">9</cx:pt>
          <cx:pt idx="932">12</cx:pt>
          <cx:pt idx="933">8</cx:pt>
          <cx:pt idx="934">4</cx:pt>
          <cx:pt idx="935">9</cx:pt>
          <cx:pt idx="936">10</cx:pt>
          <cx:pt idx="937">12</cx:pt>
          <cx:pt idx="938">11</cx:pt>
          <cx:pt idx="939">4</cx:pt>
          <cx:pt idx="940">7</cx:pt>
          <cx:pt idx="941">2</cx:pt>
          <cx:pt idx="942">9</cx:pt>
          <cx:pt idx="943">12</cx:pt>
          <cx:pt idx="944">3</cx:pt>
          <cx:pt idx="945">12</cx:pt>
          <cx:pt idx="946">6</cx:pt>
          <cx:pt idx="947">9</cx:pt>
          <cx:pt idx="948">2</cx:pt>
          <cx:pt idx="949">12</cx:pt>
          <cx:pt idx="950">4</cx:pt>
          <cx:pt idx="951">6</cx:pt>
          <cx:pt idx="952">12</cx:pt>
          <cx:pt idx="953">11</cx:pt>
          <cx:pt idx="954">11</cx:pt>
          <cx:pt idx="955">10</cx:pt>
          <cx:pt idx="956">11</cx:pt>
          <cx:pt idx="957">1</cx:pt>
          <cx:pt idx="958">11</cx:pt>
          <cx:pt idx="959">10</cx:pt>
          <cx:pt idx="960">4</cx:pt>
          <cx:pt idx="961">6</cx:pt>
          <cx:pt idx="962">12</cx:pt>
          <cx:pt idx="963">3</cx:pt>
          <cx:pt idx="964">1</cx:pt>
          <cx:pt idx="965">2</cx:pt>
          <cx:pt idx="966">11</cx:pt>
          <cx:pt idx="967">5</cx:pt>
          <cx:pt idx="968">3</cx:pt>
          <cx:pt idx="969">7</cx:pt>
          <cx:pt idx="970">3</cx:pt>
          <cx:pt idx="971">9</cx:pt>
          <cx:pt idx="972">5</cx:pt>
          <cx:pt idx="973">5</cx:pt>
          <cx:pt idx="974">2</cx:pt>
          <cx:pt idx="975">2</cx:pt>
          <cx:pt idx="976">6</cx:pt>
          <cx:pt idx="977">6</cx:pt>
          <cx:pt idx="978">8</cx:pt>
          <cx:pt idx="979">4</cx:pt>
          <cx:pt idx="980">6</cx:pt>
          <cx:pt idx="981">2</cx:pt>
          <cx:pt idx="982">6</cx:pt>
          <cx:pt idx="983">9</cx:pt>
          <cx:pt idx="984">3</cx:pt>
          <cx:pt idx="985">10</cx:pt>
          <cx:pt idx="986">6</cx:pt>
          <cx:pt idx="987">12</cx:pt>
          <cx:pt idx="988">6</cx:pt>
          <cx:pt idx="989">6</cx:pt>
          <cx:pt idx="990">9</cx:pt>
          <cx:pt idx="991">6</cx:pt>
          <cx:pt idx="992">1</cx:pt>
          <cx:pt idx="993">6</cx:pt>
          <cx:pt idx="994">8</cx:pt>
          <cx:pt idx="995">6</cx:pt>
          <cx:pt idx="996">4</cx:pt>
          <cx:pt idx="997">6</cx:pt>
          <cx:pt idx="998">6</cx:pt>
          <cx:pt idx="999">6</cx:pt>
        </cx:lvl>
      </cx:numDim>
    </cx:data>
    <cx:data id="1">
      <cx:strDim type="cat">
        <cx:f>solution_10!$B$5:$C$1004</cx:f>
        <cx:lvl ptCount="1000">
          <cx:pt idx="0">1996</cx:pt>
          <cx:pt idx="1">1996</cx:pt>
          <cx:pt idx="2">1996</cx:pt>
          <cx:pt idx="3">1996</cx:pt>
          <cx:pt idx="4">1996</cx:pt>
          <cx:pt idx="5">1996</cx:pt>
          <cx:pt idx="6">1996</cx:pt>
          <cx:pt idx="7">1996</cx:pt>
          <cx:pt idx="8">1996</cx:pt>
          <cx:pt idx="9">1996</cx:pt>
          <cx:pt idx="10">1995</cx:pt>
          <cx:pt idx="11">1996</cx:pt>
          <cx:pt idx="12">1996</cx:pt>
          <cx:pt idx="13">1995</cx:pt>
          <cx:pt idx="14">1995</cx:pt>
          <cx:pt idx="15">1995</cx:pt>
          <cx:pt idx="16">1995</cx:pt>
          <cx:pt idx="17">1996</cx:pt>
          <cx:pt idx="18">1995</cx:pt>
          <cx:pt idx="19">1996</cx:pt>
          <cx:pt idx="20">1996</cx:pt>
          <cx:pt idx="21">1996</cx:pt>
          <cx:pt idx="22">1996</cx:pt>
          <cx:pt idx="23">1996</cx:pt>
          <cx:pt idx="24">1996</cx:pt>
          <cx:pt idx="25">1996</cx:pt>
          <cx:pt idx="26">1995</cx:pt>
          <cx:pt idx="27">1994</cx:pt>
          <cx:pt idx="28">1996</cx:pt>
          <cx:pt idx="29">1994</cx:pt>
          <cx:pt idx="30">1996</cx:pt>
          <cx:pt idx="31">1995</cx:pt>
          <cx:pt idx="32">1995</cx:pt>
          <cx:pt idx="33">1995</cx:pt>
          <cx:pt idx="34">1996</cx:pt>
          <cx:pt idx="35">1996</cx:pt>
          <cx:pt idx="36">1995</cx:pt>
          <cx:pt idx="37">1996</cx:pt>
          <cx:pt idx="38">1996</cx:pt>
          <cx:pt idx="39">1995</cx:pt>
          <cx:pt idx="40">1995</cx:pt>
          <cx:pt idx="41">1996</cx:pt>
          <cx:pt idx="42">1995</cx:pt>
          <cx:pt idx="43">1995</cx:pt>
          <cx:pt idx="44">1996</cx:pt>
          <cx:pt idx="45">1994</cx:pt>
          <cx:pt idx="46">1995</cx:pt>
          <cx:pt idx="47">1995</cx:pt>
          <cx:pt idx="48">1994</cx:pt>
          <cx:pt idx="49">1995</cx:pt>
          <cx:pt idx="50">1995</cx:pt>
          <cx:pt idx="51">1995</cx:pt>
          <cx:pt idx="52">1995</cx:pt>
          <cx:pt idx="53">1995</cx:pt>
          <cx:pt idx="54">1995</cx:pt>
          <cx:pt idx="55">1996</cx:pt>
          <cx:pt idx="56">1996</cx:pt>
          <cx:pt idx="57">1995</cx:pt>
          <cx:pt idx="58">1996</cx:pt>
          <cx:pt idx="59">1996</cx:pt>
          <cx:pt idx="60">1995</cx:pt>
          <cx:pt idx="61">1995</cx:pt>
          <cx:pt idx="62">1996</cx:pt>
          <cx:pt idx="63">1995</cx:pt>
          <cx:pt idx="64">1996</cx:pt>
          <cx:pt idx="65">1995</cx:pt>
          <cx:pt idx="66">1995</cx:pt>
          <cx:pt idx="67">1995</cx:pt>
          <cx:pt idx="68">1996</cx:pt>
          <cx:pt idx="69">1995</cx:pt>
          <cx:pt idx="70">1995</cx:pt>
          <cx:pt idx="71">1995</cx:pt>
          <cx:pt idx="72">1995</cx:pt>
          <cx:pt idx="73">1994</cx:pt>
          <cx:pt idx="74">1996</cx:pt>
          <cx:pt idx="75">1996</cx:pt>
          <cx:pt idx="76">1996</cx:pt>
          <cx:pt idx="77">1995</cx:pt>
          <cx:pt idx="78">1996</cx:pt>
          <cx:pt idx="79">1994</cx:pt>
          <cx:pt idx="80">1996</cx:pt>
          <cx:pt idx="81">1994</cx:pt>
          <cx:pt idx="82">1996</cx:pt>
          <cx:pt idx="83">1996</cx:pt>
          <cx:pt idx="84">1995</cx:pt>
          <cx:pt idx="85">1996</cx:pt>
          <cx:pt idx="86">1995</cx:pt>
          <cx:pt idx="87">1994</cx:pt>
          <cx:pt idx="88">1996</cx:pt>
          <cx:pt idx="89">1995</cx:pt>
          <cx:pt idx="90">1995</cx:pt>
          <cx:pt idx="91">1996</cx:pt>
          <cx:pt idx="92">1996</cx:pt>
          <cx:pt idx="93">1995</cx:pt>
          <cx:pt idx="94">1995</cx:pt>
          <cx:pt idx="95">1996</cx:pt>
          <cx:pt idx="96">1995</cx:pt>
          <cx:pt idx="97">1995</cx:pt>
          <cx:pt idx="98">1994</cx:pt>
          <cx:pt idx="99">1995</cx:pt>
          <cx:pt idx="100">1995</cx:pt>
          <cx:pt idx="101">1996</cx:pt>
          <cx:pt idx="102">1995</cx:pt>
          <cx:pt idx="103">1995</cx:pt>
          <cx:pt idx="104">1996</cx:pt>
          <cx:pt idx="105">1994</cx:pt>
          <cx:pt idx="106">1995</cx:pt>
          <cx:pt idx="107">1995</cx:pt>
          <cx:pt idx="108">1996</cx:pt>
          <cx:pt idx="109">1996</cx:pt>
          <cx:pt idx="110">1995</cx:pt>
          <cx:pt idx="111">1996</cx:pt>
          <cx:pt idx="112">1995</cx:pt>
          <cx:pt idx="113">1995</cx:pt>
          <cx:pt idx="114">1996</cx:pt>
          <cx:pt idx="115">1994</cx:pt>
          <cx:pt idx="116">1995</cx:pt>
          <cx:pt idx="117">1995</cx:pt>
          <cx:pt idx="118">1995</cx:pt>
          <cx:pt idx="119">1995</cx:pt>
          <cx:pt idx="120">1995</cx:pt>
          <cx:pt idx="121">1995</cx:pt>
          <cx:pt idx="122">1996</cx:pt>
          <cx:pt idx="123">1996</cx:pt>
          <cx:pt idx="124">1996</cx:pt>
          <cx:pt idx="125">1994</cx:pt>
          <cx:pt idx="126">1996</cx:pt>
          <cx:pt idx="127">1994</cx:pt>
          <cx:pt idx="128">1996</cx:pt>
          <cx:pt idx="129">1996</cx:pt>
          <cx:pt idx="130">1996</cx:pt>
          <cx:pt idx="131">1996</cx:pt>
          <cx:pt idx="132">1996</cx:pt>
          <cx:pt idx="133">1995</cx:pt>
          <cx:pt idx="134">1996</cx:pt>
          <cx:pt idx="135">1994</cx:pt>
          <cx:pt idx="136">1994</cx:pt>
          <cx:pt idx="137">1995</cx:pt>
          <cx:pt idx="138">1995</cx:pt>
          <cx:pt idx="139">1996</cx:pt>
          <cx:pt idx="140">1995</cx:pt>
          <cx:pt idx="141">1995</cx:pt>
          <cx:pt idx="142">1996</cx:pt>
          <cx:pt idx="143">1996</cx:pt>
          <cx:pt idx="144">1995</cx:pt>
          <cx:pt idx="145">1995</cx:pt>
          <cx:pt idx="146">1996</cx:pt>
          <cx:pt idx="147">1995</cx:pt>
          <cx:pt idx="148">1995</cx:pt>
          <cx:pt idx="149">1995</cx:pt>
          <cx:pt idx="150">1996</cx:pt>
          <cx:pt idx="151">1995</cx:pt>
          <cx:pt idx="152">1995</cx:pt>
          <cx:pt idx="153">1996</cx:pt>
          <cx:pt idx="154">1996</cx:pt>
          <cx:pt idx="155">1996</cx:pt>
          <cx:pt idx="156">1994</cx:pt>
          <cx:pt idx="157">1995</cx:pt>
          <cx:pt idx="158">1995</cx:pt>
          <cx:pt idx="159">1996</cx:pt>
          <cx:pt idx="160">1996</cx:pt>
          <cx:pt idx="161">1994</cx:pt>
          <cx:pt idx="162">1996</cx:pt>
          <cx:pt idx="163">1995</cx:pt>
          <cx:pt idx="164">1996</cx:pt>
          <cx:pt idx="165">1995</cx:pt>
          <cx:pt idx="166">1994</cx:pt>
          <cx:pt idx="167">1994</cx:pt>
          <cx:pt idx="168">1994</cx:pt>
          <cx:pt idx="169">1995</cx:pt>
          <cx:pt idx="170">1995</cx:pt>
          <cx:pt idx="171">1995</cx:pt>
          <cx:pt idx="172">1996</cx:pt>
          <cx:pt idx="173">1994</cx:pt>
          <cx:pt idx="174">1995</cx:pt>
          <cx:pt idx="175">1995</cx:pt>
          <cx:pt idx="176">1996</cx:pt>
          <cx:pt idx="177">1995</cx:pt>
          <cx:pt idx="178">1994</cx:pt>
          <cx:pt idx="179">1996</cx:pt>
          <cx:pt idx="180">1995</cx:pt>
          <cx:pt idx="181">1996</cx:pt>
          <cx:pt idx="182">1995</cx:pt>
          <cx:pt idx="183">1995</cx:pt>
          <cx:pt idx="184">1996</cx:pt>
          <cx:pt idx="185">1996</cx:pt>
          <cx:pt idx="186">1995</cx:pt>
          <cx:pt idx="187">1995</cx:pt>
          <cx:pt idx="188">1995</cx:pt>
          <cx:pt idx="189">1995</cx:pt>
          <cx:pt idx="190">1995</cx:pt>
          <cx:pt idx="191">1995</cx:pt>
          <cx:pt idx="192">1996</cx:pt>
          <cx:pt idx="193">1994</cx:pt>
          <cx:pt idx="194">1995</cx:pt>
          <cx:pt idx="195">1995</cx:pt>
          <cx:pt idx="196">1995</cx:pt>
          <cx:pt idx="197">1995</cx:pt>
          <cx:pt idx="198">1996</cx:pt>
          <cx:pt idx="199">1995</cx:pt>
          <cx:pt idx="200">1995</cx:pt>
          <cx:pt idx="201">1996</cx:pt>
          <cx:pt idx="202">1995</cx:pt>
          <cx:pt idx="203">1995</cx:pt>
          <cx:pt idx="204">1996</cx:pt>
          <cx:pt idx="205">1996</cx:pt>
          <cx:pt idx="206">1995</cx:pt>
          <cx:pt idx="207">1995</cx:pt>
          <cx:pt idx="208">1994</cx:pt>
          <cx:pt idx="209">1995</cx:pt>
          <cx:pt idx="210">1996</cx:pt>
          <cx:pt idx="211">1995</cx:pt>
          <cx:pt idx="212">1996</cx:pt>
          <cx:pt idx="213">1995</cx:pt>
          <cx:pt idx="214">1995</cx:pt>
          <cx:pt idx="215">1995</cx:pt>
          <cx:pt idx="216">1996</cx:pt>
          <cx:pt idx="217">1995</cx:pt>
          <cx:pt idx="218">1995</cx:pt>
          <cx:pt idx="219">1996</cx:pt>
          <cx:pt idx="220">1995</cx:pt>
          <cx:pt idx="221">1996</cx:pt>
          <cx:pt idx="222">1994</cx:pt>
          <cx:pt idx="223">1995</cx:pt>
          <cx:pt idx="224">1995</cx:pt>
          <cx:pt idx="225">1996</cx:pt>
          <cx:pt idx="226">1996</cx:pt>
          <cx:pt idx="227">1995</cx:pt>
          <cx:pt idx="228">1996</cx:pt>
          <cx:pt idx="229">1994</cx:pt>
          <cx:pt idx="230">1996</cx:pt>
          <cx:pt idx="231">1995</cx:pt>
          <cx:pt idx="232">1996</cx:pt>
          <cx:pt idx="233">1996</cx:pt>
          <cx:pt idx="234">1996</cx:pt>
          <cx:pt idx="235">1995</cx:pt>
          <cx:pt idx="236">1996</cx:pt>
          <cx:pt idx="237">1996</cx:pt>
          <cx:pt idx="238">1996</cx:pt>
          <cx:pt idx="239">1995</cx:pt>
          <cx:pt idx="240">1996</cx:pt>
          <cx:pt idx="241">1994</cx:pt>
          <cx:pt idx="242">1995</cx:pt>
          <cx:pt idx="243">1995</cx:pt>
          <cx:pt idx="244">1995</cx:pt>
          <cx:pt idx="245">1995</cx:pt>
          <cx:pt idx="246">1995</cx:pt>
          <cx:pt idx="247">1994</cx:pt>
          <cx:pt idx="248">1995</cx:pt>
          <cx:pt idx="249">1995</cx:pt>
          <cx:pt idx="250">1995</cx:pt>
          <cx:pt idx="251">1996</cx:pt>
          <cx:pt idx="252">1994</cx:pt>
          <cx:pt idx="253">1996</cx:pt>
          <cx:pt idx="254">1995</cx:pt>
          <cx:pt idx="255">1995</cx:pt>
          <cx:pt idx="256">1995</cx:pt>
          <cx:pt idx="257">1994</cx:pt>
          <cx:pt idx="258">1995</cx:pt>
          <cx:pt idx="259">1994</cx:pt>
          <cx:pt idx="260">1995</cx:pt>
          <cx:pt idx="261">1996</cx:pt>
          <cx:pt idx="262">1995</cx:pt>
          <cx:pt idx="263">1996</cx:pt>
          <cx:pt idx="264">1995</cx:pt>
          <cx:pt idx="265">1996</cx:pt>
          <cx:pt idx="266">1995</cx:pt>
          <cx:pt idx="267">1996</cx:pt>
          <cx:pt idx="268">1995</cx:pt>
          <cx:pt idx="269">1995</cx:pt>
          <cx:pt idx="270">1994</cx:pt>
          <cx:pt idx="271">1994</cx:pt>
          <cx:pt idx="272">1996</cx:pt>
          <cx:pt idx="273">1995</cx:pt>
          <cx:pt idx="274">1994</cx:pt>
          <cx:pt idx="275">1995</cx:pt>
          <cx:pt idx="276">1994</cx:pt>
          <cx:pt idx="277">1994</cx:pt>
          <cx:pt idx="278">1994</cx:pt>
          <cx:pt idx="279">1995</cx:pt>
          <cx:pt idx="280">1995</cx:pt>
          <cx:pt idx="281">1996</cx:pt>
          <cx:pt idx="282">1995</cx:pt>
          <cx:pt idx="283">1996</cx:pt>
          <cx:pt idx="284">1996</cx:pt>
          <cx:pt idx="285">1996</cx:pt>
          <cx:pt idx="286">1994</cx:pt>
          <cx:pt idx="287">1995</cx:pt>
          <cx:pt idx="288">1995</cx:pt>
          <cx:pt idx="289">1995</cx:pt>
          <cx:pt idx="290">1996</cx:pt>
          <cx:pt idx="291">1995</cx:pt>
          <cx:pt idx="292">1994</cx:pt>
          <cx:pt idx="293">1995</cx:pt>
          <cx:pt idx="294">1996</cx:pt>
          <cx:pt idx="295">1995</cx:pt>
          <cx:pt idx="296">1995</cx:pt>
          <cx:pt idx="297">1995</cx:pt>
          <cx:pt idx="298">1995</cx:pt>
          <cx:pt idx="299">1996</cx:pt>
          <cx:pt idx="300">1995</cx:pt>
          <cx:pt idx="301">1995</cx:pt>
          <cx:pt idx="302">1995</cx:pt>
          <cx:pt idx="303">1994</cx:pt>
          <cx:pt idx="304">1996</cx:pt>
          <cx:pt idx="305">1994</cx:pt>
          <cx:pt idx="306">1996</cx:pt>
          <cx:pt idx="307">1996</cx:pt>
          <cx:pt idx="308">1996</cx:pt>
          <cx:pt idx="309">1996</cx:pt>
          <cx:pt idx="310">1995</cx:pt>
          <cx:pt idx="311">1995</cx:pt>
          <cx:pt idx="312">1994</cx:pt>
          <cx:pt idx="313">1994</cx:pt>
          <cx:pt idx="314">1996</cx:pt>
          <cx:pt idx="315">1995</cx:pt>
          <cx:pt idx="316">1994</cx:pt>
          <cx:pt idx="317">1994</cx:pt>
          <cx:pt idx="318">1995</cx:pt>
          <cx:pt idx="319">1995</cx:pt>
          <cx:pt idx="320">1995</cx:pt>
          <cx:pt idx="321">1996</cx:pt>
          <cx:pt idx="322">1996</cx:pt>
          <cx:pt idx="323">1996</cx:pt>
          <cx:pt idx="324">1995</cx:pt>
          <cx:pt idx="325">1995</cx:pt>
          <cx:pt idx="326">1995</cx:pt>
          <cx:pt idx="327">1996</cx:pt>
          <cx:pt idx="328">1995</cx:pt>
          <cx:pt idx="329">1996</cx:pt>
          <cx:pt idx="330">1995</cx:pt>
          <cx:pt idx="331">1995</cx:pt>
          <cx:pt idx="332">1995</cx:pt>
          <cx:pt idx="333">1995</cx:pt>
          <cx:pt idx="334">1995</cx:pt>
          <cx:pt idx="335">1996</cx:pt>
          <cx:pt idx="336">1994</cx:pt>
          <cx:pt idx="337">1995</cx:pt>
          <cx:pt idx="338">1996</cx:pt>
          <cx:pt idx="339">1994</cx:pt>
          <cx:pt idx="340">1994</cx:pt>
          <cx:pt idx="341">1995</cx:pt>
          <cx:pt idx="342">1995</cx:pt>
          <cx:pt idx="343">1995</cx:pt>
          <cx:pt idx="344">1995</cx:pt>
          <cx:pt idx="345">1995</cx:pt>
          <cx:pt idx="346">1996</cx:pt>
          <cx:pt idx="347">1996</cx:pt>
          <cx:pt idx="348">1995</cx:pt>
          <cx:pt idx="349">1996</cx:pt>
          <cx:pt idx="350">1996</cx:pt>
          <cx:pt idx="351">1994</cx:pt>
          <cx:pt idx="352">1995</cx:pt>
          <cx:pt idx="353">1995</cx:pt>
          <cx:pt idx="354">1995</cx:pt>
          <cx:pt idx="355">1994</cx:pt>
          <cx:pt idx="356">1996</cx:pt>
          <cx:pt idx="357">1996</cx:pt>
          <cx:pt idx="358">1995</cx:pt>
          <cx:pt idx="359">1995</cx:pt>
          <cx:pt idx="360">1995</cx:pt>
          <cx:pt idx="361">1996</cx:pt>
          <cx:pt idx="362">1994</cx:pt>
          <cx:pt idx="363">1995</cx:pt>
          <cx:pt idx="364">1996</cx:pt>
          <cx:pt idx="365">1994</cx:pt>
          <cx:pt idx="366">1995</cx:pt>
          <cx:pt idx="367">1995</cx:pt>
          <cx:pt idx="368">1995</cx:pt>
          <cx:pt idx="369">1995</cx:pt>
          <cx:pt idx="370">1995</cx:pt>
          <cx:pt idx="371">1995</cx:pt>
          <cx:pt idx="372">1995</cx:pt>
          <cx:pt idx="373">1996</cx:pt>
          <cx:pt idx="374">1995</cx:pt>
          <cx:pt idx="375">1994</cx:pt>
          <cx:pt idx="376">1996</cx:pt>
          <cx:pt idx="377">1996</cx:pt>
          <cx:pt idx="378">1994</cx:pt>
          <cx:pt idx="379">1995</cx:pt>
          <cx:pt idx="380">1995</cx:pt>
          <cx:pt idx="381">1995</cx:pt>
          <cx:pt idx="382">1995</cx:pt>
          <cx:pt idx="383">1994</cx:pt>
          <cx:pt idx="384">1995</cx:pt>
          <cx:pt idx="385">1995</cx:pt>
          <cx:pt idx="386">1996</cx:pt>
          <cx:pt idx="387">1995</cx:pt>
          <cx:pt idx="388">1995</cx:pt>
          <cx:pt idx="389">1995</cx:pt>
          <cx:pt idx="390">1995</cx:pt>
          <cx:pt idx="391">1994</cx:pt>
          <cx:pt idx="392">1995</cx:pt>
          <cx:pt idx="393">1995</cx:pt>
          <cx:pt idx="394">1995</cx:pt>
          <cx:pt idx="395">1995</cx:pt>
          <cx:pt idx="396">1995</cx:pt>
          <cx:pt idx="397">1996</cx:pt>
          <cx:pt idx="398">1994</cx:pt>
          <cx:pt idx="399">1994</cx:pt>
          <cx:pt idx="400">1994</cx:pt>
          <cx:pt idx="401">1995</cx:pt>
          <cx:pt idx="402">1995</cx:pt>
          <cx:pt idx="403">1995</cx:pt>
          <cx:pt idx="404">1996</cx:pt>
          <cx:pt idx="405">1994</cx:pt>
          <cx:pt idx="406">1995</cx:pt>
          <cx:pt idx="407">1996</cx:pt>
          <cx:pt idx="408">1994</cx:pt>
          <cx:pt idx="409">1996</cx:pt>
          <cx:pt idx="410">1996</cx:pt>
          <cx:pt idx="411">1995</cx:pt>
          <cx:pt idx="412">1995</cx:pt>
          <cx:pt idx="413">1995</cx:pt>
          <cx:pt idx="414">1994</cx:pt>
          <cx:pt idx="415">1994</cx:pt>
          <cx:pt idx="416">1996</cx:pt>
          <cx:pt idx="417">1994</cx:pt>
          <cx:pt idx="418">1995</cx:pt>
          <cx:pt idx="419">1994</cx:pt>
          <cx:pt idx="420">1994</cx:pt>
          <cx:pt idx="421">1996</cx:pt>
          <cx:pt idx="422">1996</cx:pt>
          <cx:pt idx="423">1995</cx:pt>
          <cx:pt idx="424">1995</cx:pt>
          <cx:pt idx="425">1994</cx:pt>
          <cx:pt idx="426">1996</cx:pt>
          <cx:pt idx="427">1994</cx:pt>
          <cx:pt idx="428">1994</cx:pt>
          <cx:pt idx="429">1995</cx:pt>
          <cx:pt idx="430">1995</cx:pt>
          <cx:pt idx="431">1994</cx:pt>
          <cx:pt idx="432">1996</cx:pt>
          <cx:pt idx="433">1995</cx:pt>
          <cx:pt idx="434">1995</cx:pt>
          <cx:pt idx="435">1996</cx:pt>
          <cx:pt idx="436">1995</cx:pt>
          <cx:pt idx="437">1994</cx:pt>
          <cx:pt idx="438">1995</cx:pt>
          <cx:pt idx="439">1996</cx:pt>
          <cx:pt idx="440">1995</cx:pt>
          <cx:pt idx="441">1995</cx:pt>
          <cx:pt idx="442">1994</cx:pt>
          <cx:pt idx="443">1995</cx:pt>
          <cx:pt idx="444">1995</cx:pt>
          <cx:pt idx="445">1995</cx:pt>
          <cx:pt idx="446">1994</cx:pt>
          <cx:pt idx="447">1996</cx:pt>
          <cx:pt idx="448">1995</cx:pt>
          <cx:pt idx="449">1995</cx:pt>
          <cx:pt idx="450">1996</cx:pt>
          <cx:pt idx="451">1995</cx:pt>
          <cx:pt idx="452">1995</cx:pt>
          <cx:pt idx="453">1995</cx:pt>
          <cx:pt idx="454">1996</cx:pt>
          <cx:pt idx="455">1994</cx:pt>
          <cx:pt idx="456">1995</cx:pt>
          <cx:pt idx="457">1996</cx:pt>
          <cx:pt idx="458">1994</cx:pt>
          <cx:pt idx="459">1995</cx:pt>
          <cx:pt idx="460">1996</cx:pt>
          <cx:pt idx="461">1994</cx:pt>
          <cx:pt idx="462">1994</cx:pt>
          <cx:pt idx="463">1995</cx:pt>
          <cx:pt idx="464">1996</cx:pt>
          <cx:pt idx="465">1995</cx:pt>
          <cx:pt idx="466">1995</cx:pt>
          <cx:pt idx="467">1995</cx:pt>
          <cx:pt idx="468">1996</cx:pt>
          <cx:pt idx="469">1994</cx:pt>
          <cx:pt idx="470">1995</cx:pt>
          <cx:pt idx="471">1995</cx:pt>
          <cx:pt idx="472">1996</cx:pt>
          <cx:pt idx="473">1995</cx:pt>
          <cx:pt idx="474">1996</cx:pt>
          <cx:pt idx="475">1995</cx:pt>
          <cx:pt idx="476">1995</cx:pt>
          <cx:pt idx="477">1995</cx:pt>
          <cx:pt idx="478">1995</cx:pt>
          <cx:pt idx="479">1995</cx:pt>
          <cx:pt idx="480">1995</cx:pt>
          <cx:pt idx="481">1994</cx:pt>
          <cx:pt idx="482">1995</cx:pt>
          <cx:pt idx="483">1996</cx:pt>
          <cx:pt idx="484">1994</cx:pt>
          <cx:pt idx="485">1995</cx:pt>
          <cx:pt idx="486">1995</cx:pt>
          <cx:pt idx="487">1995</cx:pt>
          <cx:pt idx="488">1996</cx:pt>
          <cx:pt idx="489">1996</cx:pt>
          <cx:pt idx="490">1995</cx:pt>
          <cx:pt idx="491">1995</cx:pt>
          <cx:pt idx="492">1995</cx:pt>
          <cx:pt idx="493">1995</cx:pt>
          <cx:pt idx="494">1996</cx:pt>
          <cx:pt idx="495">1995</cx:pt>
          <cx:pt idx="496">1995</cx:pt>
          <cx:pt idx="497">1995</cx:pt>
          <cx:pt idx="498">1995</cx:pt>
          <cx:pt idx="499">1995</cx:pt>
          <cx:pt idx="500">1995</cx:pt>
          <cx:pt idx="501">1995</cx:pt>
          <cx:pt idx="502">1995</cx:pt>
          <cx:pt idx="503">1995</cx:pt>
          <cx:pt idx="504">1994</cx:pt>
          <cx:pt idx="505">1995</cx:pt>
          <cx:pt idx="506">1996</cx:pt>
          <cx:pt idx="507">1994</cx:pt>
          <cx:pt idx="508">1995</cx:pt>
          <cx:pt idx="509">1995</cx:pt>
          <cx:pt idx="510">1996</cx:pt>
          <cx:pt idx="511">1995</cx:pt>
          <cx:pt idx="512">1996</cx:pt>
          <cx:pt idx="513">1995</cx:pt>
          <cx:pt idx="514">1994</cx:pt>
          <cx:pt idx="515">1995</cx:pt>
          <cx:pt idx="516">1994</cx:pt>
          <cx:pt idx="517">1995</cx:pt>
          <cx:pt idx="518">1996</cx:pt>
          <cx:pt idx="519">1994</cx:pt>
          <cx:pt idx="520">1994</cx:pt>
          <cx:pt idx="521">1995</cx:pt>
          <cx:pt idx="522">1994</cx:pt>
          <cx:pt idx="523">1995</cx:pt>
          <cx:pt idx="524">1996</cx:pt>
          <cx:pt idx="525">1995</cx:pt>
          <cx:pt idx="526">1995</cx:pt>
          <cx:pt idx="527">1996</cx:pt>
          <cx:pt idx="528">1996</cx:pt>
          <cx:pt idx="529">1996</cx:pt>
          <cx:pt idx="530">1996</cx:pt>
          <cx:pt idx="531">1995</cx:pt>
          <cx:pt idx="532">1994</cx:pt>
          <cx:pt idx="533">1994</cx:pt>
          <cx:pt idx="534">1995</cx:pt>
          <cx:pt idx="535">1996</cx:pt>
          <cx:pt idx="536">1995</cx:pt>
          <cx:pt idx="537">1996</cx:pt>
          <cx:pt idx="538">1994</cx:pt>
          <cx:pt idx="539">1995</cx:pt>
          <cx:pt idx="540">1995</cx:pt>
          <cx:pt idx="541">1995</cx:pt>
          <cx:pt idx="542">1994</cx:pt>
          <cx:pt idx="543">1994</cx:pt>
          <cx:pt idx="544">1996</cx:pt>
          <cx:pt idx="545">1996</cx:pt>
          <cx:pt idx="546">1995</cx:pt>
          <cx:pt idx="547">1994</cx:pt>
          <cx:pt idx="548">1995</cx:pt>
          <cx:pt idx="549">1996</cx:pt>
          <cx:pt idx="550">1995</cx:pt>
          <cx:pt idx="551">1994</cx:pt>
          <cx:pt idx="552">1994</cx:pt>
          <cx:pt idx="553">1995</cx:pt>
          <cx:pt idx="554">1994</cx:pt>
          <cx:pt idx="555">1995</cx:pt>
          <cx:pt idx="556">1994</cx:pt>
          <cx:pt idx="557">1995</cx:pt>
          <cx:pt idx="558">1996</cx:pt>
          <cx:pt idx="559">1996</cx:pt>
          <cx:pt idx="560">1996</cx:pt>
          <cx:pt idx="561">1995</cx:pt>
          <cx:pt idx="562">1995</cx:pt>
          <cx:pt idx="563">1996</cx:pt>
          <cx:pt idx="564">1995</cx:pt>
          <cx:pt idx="565">1994</cx:pt>
          <cx:pt idx="566">1995</cx:pt>
          <cx:pt idx="567">1995</cx:pt>
          <cx:pt idx="568">1995</cx:pt>
          <cx:pt idx="569">1996</cx:pt>
          <cx:pt idx="570">1995</cx:pt>
          <cx:pt idx="571">1995</cx:pt>
          <cx:pt idx="572">1996</cx:pt>
          <cx:pt idx="573">1995</cx:pt>
          <cx:pt idx="574">1994</cx:pt>
          <cx:pt idx="575">1995</cx:pt>
          <cx:pt idx="576">1996</cx:pt>
          <cx:pt idx="577">1996</cx:pt>
          <cx:pt idx="578">1994</cx:pt>
          <cx:pt idx="579">1995</cx:pt>
          <cx:pt idx="580">1995</cx:pt>
          <cx:pt idx="581">1995</cx:pt>
          <cx:pt idx="582">1995</cx:pt>
          <cx:pt idx="583">1994</cx:pt>
          <cx:pt idx="584">1996</cx:pt>
          <cx:pt idx="585">1996</cx:pt>
          <cx:pt idx="586">1994</cx:pt>
          <cx:pt idx="587">1995</cx:pt>
          <cx:pt idx="588">1996</cx:pt>
          <cx:pt idx="589">1994</cx:pt>
          <cx:pt idx="590">1995</cx:pt>
          <cx:pt idx="591">1995</cx:pt>
          <cx:pt idx="592">1995</cx:pt>
          <cx:pt idx="593">1995</cx:pt>
          <cx:pt idx="594">1995</cx:pt>
          <cx:pt idx="595">1995</cx:pt>
          <cx:pt idx="596">1995</cx:pt>
          <cx:pt idx="597">1994</cx:pt>
          <cx:pt idx="598">1996</cx:pt>
          <cx:pt idx="599">1994</cx:pt>
          <cx:pt idx="600">1996</cx:pt>
          <cx:pt idx="601">1994</cx:pt>
          <cx:pt idx="602">1994</cx:pt>
          <cx:pt idx="603">1996</cx:pt>
          <cx:pt idx="604">1995</cx:pt>
          <cx:pt idx="605">1995</cx:pt>
          <cx:pt idx="606">1995</cx:pt>
          <cx:pt idx="607">1995</cx:pt>
          <cx:pt idx="608">1995</cx:pt>
          <cx:pt idx="609">1994</cx:pt>
          <cx:pt idx="610">1996</cx:pt>
          <cx:pt idx="611">1994</cx:pt>
          <cx:pt idx="612">1995</cx:pt>
          <cx:pt idx="613">1995</cx:pt>
          <cx:pt idx="614">1995</cx:pt>
          <cx:pt idx="615">1996</cx:pt>
          <cx:pt idx="616">1996</cx:pt>
          <cx:pt idx="617">1995</cx:pt>
          <cx:pt idx="618">1996</cx:pt>
          <cx:pt idx="619">1996</cx:pt>
          <cx:pt idx="620">1994</cx:pt>
          <cx:pt idx="621">1995</cx:pt>
          <cx:pt idx="622">1995</cx:pt>
          <cx:pt idx="623">1995</cx:pt>
          <cx:pt idx="624">1995</cx:pt>
          <cx:pt idx="625">1995</cx:pt>
          <cx:pt idx="626">1995</cx:pt>
          <cx:pt idx="627">1995</cx:pt>
          <cx:pt idx="628">1995</cx:pt>
          <cx:pt idx="629">1994</cx:pt>
          <cx:pt idx="630">1995</cx:pt>
          <cx:pt idx="631">1994</cx:pt>
          <cx:pt idx="632">1996</cx:pt>
          <cx:pt idx="633">1995</cx:pt>
          <cx:pt idx="634">1995</cx:pt>
          <cx:pt idx="635">1994</cx:pt>
          <cx:pt idx="636">1996</cx:pt>
          <cx:pt idx="637">1995</cx:pt>
          <cx:pt idx="638">1996</cx:pt>
          <cx:pt idx="639">1995</cx:pt>
          <cx:pt idx="640">1996</cx:pt>
          <cx:pt idx="641">1995</cx:pt>
          <cx:pt idx="642">1995</cx:pt>
          <cx:pt idx="643">1995</cx:pt>
          <cx:pt idx="644">1996</cx:pt>
          <cx:pt idx="645">1996</cx:pt>
          <cx:pt idx="646">1996</cx:pt>
          <cx:pt idx="647">1995</cx:pt>
          <cx:pt idx="648">1996</cx:pt>
          <cx:pt idx="649">1995</cx:pt>
          <cx:pt idx="650">1994</cx:pt>
          <cx:pt idx="651">1995</cx:pt>
          <cx:pt idx="652">1996</cx:pt>
          <cx:pt idx="653">1996</cx:pt>
          <cx:pt idx="654">1996</cx:pt>
          <cx:pt idx="655">1996</cx:pt>
          <cx:pt idx="656">1995</cx:pt>
          <cx:pt idx="657">1996</cx:pt>
          <cx:pt idx="658">1996</cx:pt>
          <cx:pt idx="659">1996</cx:pt>
          <cx:pt idx="660">1996</cx:pt>
          <cx:pt idx="661">1995</cx:pt>
          <cx:pt idx="662">1995</cx:pt>
          <cx:pt idx="663">1996</cx:pt>
          <cx:pt idx="664">1995</cx:pt>
          <cx:pt idx="665">1994</cx:pt>
          <cx:pt idx="666">1995</cx:pt>
          <cx:pt idx="667">1994</cx:pt>
          <cx:pt idx="668">1995</cx:pt>
          <cx:pt idx="669">1995</cx:pt>
          <cx:pt idx="670">1994</cx:pt>
          <cx:pt idx="671">1995</cx:pt>
          <cx:pt idx="672">1995</cx:pt>
          <cx:pt idx="673">1995</cx:pt>
          <cx:pt idx="674">1995</cx:pt>
          <cx:pt idx="675">1995</cx:pt>
          <cx:pt idx="676">1996</cx:pt>
          <cx:pt idx="677">1995</cx:pt>
          <cx:pt idx="678">1995</cx:pt>
          <cx:pt idx="679">1995</cx:pt>
          <cx:pt idx="680">1996</cx:pt>
          <cx:pt idx="681">1994</cx:pt>
          <cx:pt idx="682">1995</cx:pt>
          <cx:pt idx="683">1995</cx:pt>
          <cx:pt idx="684">1994</cx:pt>
          <cx:pt idx="685">1995</cx:pt>
          <cx:pt idx="686">1994</cx:pt>
          <cx:pt idx="687">1996</cx:pt>
          <cx:pt idx="688">1994</cx:pt>
          <cx:pt idx="689">1995</cx:pt>
          <cx:pt idx="690">1995</cx:pt>
          <cx:pt idx="691">1996</cx:pt>
          <cx:pt idx="692">1994</cx:pt>
          <cx:pt idx="693">1995</cx:pt>
          <cx:pt idx="694">1995</cx:pt>
          <cx:pt idx="695">1996</cx:pt>
          <cx:pt idx="696">1994</cx:pt>
          <cx:pt idx="697">1994</cx:pt>
          <cx:pt idx="698">1994</cx:pt>
          <cx:pt idx="699">1995</cx:pt>
          <cx:pt idx="700">1996</cx:pt>
          <cx:pt idx="701">1995</cx:pt>
          <cx:pt idx="702">1996</cx:pt>
          <cx:pt idx="703">1995</cx:pt>
          <cx:pt idx="704">1996</cx:pt>
          <cx:pt idx="705">1995</cx:pt>
          <cx:pt idx="706">1995</cx:pt>
          <cx:pt idx="707">1994</cx:pt>
          <cx:pt idx="708">1996</cx:pt>
          <cx:pt idx="709">1995</cx:pt>
          <cx:pt idx="710">1995</cx:pt>
          <cx:pt idx="711">1995</cx:pt>
          <cx:pt idx="712">1996</cx:pt>
          <cx:pt idx="713">1996</cx:pt>
          <cx:pt idx="714">1996</cx:pt>
          <cx:pt idx="715">1996</cx:pt>
          <cx:pt idx="716">1995</cx:pt>
          <cx:pt idx="717">1995</cx:pt>
          <cx:pt idx="718">1994</cx:pt>
          <cx:pt idx="719">1996</cx:pt>
          <cx:pt idx="720">1995</cx:pt>
          <cx:pt idx="721">1994</cx:pt>
          <cx:pt idx="722">1995</cx:pt>
          <cx:pt idx="723">1995</cx:pt>
          <cx:pt idx="724">1996</cx:pt>
          <cx:pt idx="725">1996</cx:pt>
          <cx:pt idx="726">1995</cx:pt>
          <cx:pt idx="727">1994</cx:pt>
          <cx:pt idx="728">1995</cx:pt>
          <cx:pt idx="729">1995</cx:pt>
          <cx:pt idx="730">1996</cx:pt>
          <cx:pt idx="731">1995</cx:pt>
          <cx:pt idx="732">1996</cx:pt>
          <cx:pt idx="733">1995</cx:pt>
          <cx:pt idx="734">1995</cx:pt>
          <cx:pt idx="735">1994</cx:pt>
          <cx:pt idx="736">1995</cx:pt>
          <cx:pt idx="737">1996</cx:pt>
          <cx:pt idx="738">1994</cx:pt>
          <cx:pt idx="739">1995</cx:pt>
          <cx:pt idx="740">1996</cx:pt>
          <cx:pt idx="741">1994</cx:pt>
          <cx:pt idx="742">1996</cx:pt>
          <cx:pt idx="743">1995</cx:pt>
          <cx:pt idx="744">1995</cx:pt>
          <cx:pt idx="745">1996</cx:pt>
          <cx:pt idx="746">1994</cx:pt>
          <cx:pt idx="747">1995</cx:pt>
          <cx:pt idx="748">1996</cx:pt>
          <cx:pt idx="749">1996</cx:pt>
          <cx:pt idx="750">1995</cx:pt>
          <cx:pt idx="751">1996</cx:pt>
          <cx:pt idx="752">1995</cx:pt>
          <cx:pt idx="753">1995</cx:pt>
          <cx:pt idx="754">1995</cx:pt>
          <cx:pt idx="755">1995</cx:pt>
          <cx:pt idx="756">1995</cx:pt>
          <cx:pt idx="757">1995</cx:pt>
          <cx:pt idx="758">1995</cx:pt>
          <cx:pt idx="759">1995</cx:pt>
          <cx:pt idx="760">1995</cx:pt>
          <cx:pt idx="761">1995</cx:pt>
          <cx:pt idx="762">1995</cx:pt>
          <cx:pt idx="763">1994</cx:pt>
          <cx:pt idx="764">1995</cx:pt>
          <cx:pt idx="765">1995</cx:pt>
          <cx:pt idx="766">1995</cx:pt>
          <cx:pt idx="767">1995</cx:pt>
          <cx:pt idx="768">1995</cx:pt>
          <cx:pt idx="769">1996</cx:pt>
          <cx:pt idx="770">1994</cx:pt>
          <cx:pt idx="771">1995</cx:pt>
          <cx:pt idx="772">1995</cx:pt>
          <cx:pt idx="773">1995</cx:pt>
          <cx:pt idx="774">1995</cx:pt>
          <cx:pt idx="775">1994</cx:pt>
          <cx:pt idx="776">1995</cx:pt>
          <cx:pt idx="777">1996</cx:pt>
          <cx:pt idx="778">1995</cx:pt>
          <cx:pt idx="779">1995</cx:pt>
          <cx:pt idx="780">1995</cx:pt>
          <cx:pt idx="781">1995</cx:pt>
          <cx:pt idx="782">1995</cx:pt>
          <cx:pt idx="783">1995</cx:pt>
          <cx:pt idx="784">1995</cx:pt>
          <cx:pt idx="785">1995</cx:pt>
          <cx:pt idx="786">1995</cx:pt>
          <cx:pt idx="787">1996</cx:pt>
          <cx:pt idx="788">1996</cx:pt>
          <cx:pt idx="789">1995</cx:pt>
          <cx:pt idx="790">1995</cx:pt>
          <cx:pt idx="791">1994</cx:pt>
          <cx:pt idx="792">1995</cx:pt>
          <cx:pt idx="793">1996</cx:pt>
          <cx:pt idx="794">1995</cx:pt>
          <cx:pt idx="795">1994</cx:pt>
          <cx:pt idx="796">1996</cx:pt>
          <cx:pt idx="797">1996</cx:pt>
          <cx:pt idx="798">1995</cx:pt>
          <cx:pt idx="799">1994</cx:pt>
          <cx:pt idx="800">1995</cx:pt>
          <cx:pt idx="801">1995</cx:pt>
          <cx:pt idx="802">1995</cx:pt>
          <cx:pt idx="803">1995</cx:pt>
          <cx:pt idx="804">1995</cx:pt>
          <cx:pt idx="805">1996</cx:pt>
          <cx:pt idx="806">1994</cx:pt>
          <cx:pt idx="807">1995</cx:pt>
          <cx:pt idx="808">1996</cx:pt>
          <cx:pt idx="809">1995</cx:pt>
          <cx:pt idx="810">1994</cx:pt>
          <cx:pt idx="811">1996</cx:pt>
          <cx:pt idx="812">1994</cx:pt>
          <cx:pt idx="813">1995</cx:pt>
          <cx:pt idx="814">1995</cx:pt>
          <cx:pt idx="815">1995</cx:pt>
          <cx:pt idx="816">1996</cx:pt>
          <cx:pt idx="817">1995</cx:pt>
          <cx:pt idx="818">1995</cx:pt>
          <cx:pt idx="819">1995</cx:pt>
          <cx:pt idx="820">1995</cx:pt>
          <cx:pt idx="821">1994</cx:pt>
          <cx:pt idx="822">1994</cx:pt>
          <cx:pt idx="823">1995</cx:pt>
          <cx:pt idx="824">1994</cx:pt>
          <cx:pt idx="825">1995</cx:pt>
          <cx:pt idx="826">1996</cx:pt>
          <cx:pt idx="827">1995</cx:pt>
          <cx:pt idx="828">1994</cx:pt>
          <cx:pt idx="829">1995</cx:pt>
          <cx:pt idx="830">1995</cx:pt>
          <cx:pt idx="831">1995</cx:pt>
          <cx:pt idx="832">1995</cx:pt>
          <cx:pt idx="833">1995</cx:pt>
          <cx:pt idx="834">1995</cx:pt>
          <cx:pt idx="835">1994</cx:pt>
          <cx:pt idx="836">1995</cx:pt>
          <cx:pt idx="837">1994</cx:pt>
          <cx:pt idx="838">1995</cx:pt>
          <cx:pt idx="839">1995</cx:pt>
          <cx:pt idx="840">1995</cx:pt>
          <cx:pt idx="841">1994</cx:pt>
          <cx:pt idx="842">1994</cx:pt>
          <cx:pt idx="843">1995</cx:pt>
          <cx:pt idx="844">1995</cx:pt>
          <cx:pt idx="845">1994</cx:pt>
          <cx:pt idx="846">1994</cx:pt>
          <cx:pt idx="847">1994</cx:pt>
          <cx:pt idx="848">1995</cx:pt>
          <cx:pt idx="849">1995</cx:pt>
          <cx:pt idx="850">1995</cx:pt>
          <cx:pt idx="851">1995</cx:pt>
          <cx:pt idx="852">1995</cx:pt>
          <cx:pt idx="853">1995</cx:pt>
          <cx:pt idx="854">1996</cx:pt>
          <cx:pt idx="855">1995</cx:pt>
          <cx:pt idx="856">1995</cx:pt>
          <cx:pt idx="857">1995</cx:pt>
          <cx:pt idx="858">1995</cx:pt>
          <cx:pt idx="859">1995</cx:pt>
          <cx:pt idx="860">1995</cx:pt>
          <cx:pt idx="861">1995</cx:pt>
          <cx:pt idx="862">1996</cx:pt>
          <cx:pt idx="863">1996</cx:pt>
          <cx:pt idx="864">1994</cx:pt>
          <cx:pt idx="865">1995</cx:pt>
          <cx:pt idx="866">1995</cx:pt>
          <cx:pt idx="867">1995</cx:pt>
          <cx:pt idx="868">1996</cx:pt>
          <cx:pt idx="869">1995</cx:pt>
          <cx:pt idx="870">1995</cx:pt>
          <cx:pt idx="871">1995</cx:pt>
          <cx:pt idx="872">1994</cx:pt>
          <cx:pt idx="873">1994</cx:pt>
          <cx:pt idx="874">1995</cx:pt>
          <cx:pt idx="875">1995</cx:pt>
          <cx:pt idx="876">1995</cx:pt>
          <cx:pt idx="877">1995</cx:pt>
          <cx:pt idx="878">1996</cx:pt>
          <cx:pt idx="879">1996</cx:pt>
          <cx:pt idx="880">1995</cx:pt>
          <cx:pt idx="881">1994</cx:pt>
          <cx:pt idx="882">1995</cx:pt>
          <cx:pt idx="883">1995</cx:pt>
          <cx:pt idx="884">1996</cx:pt>
          <cx:pt idx="885">1995</cx:pt>
          <cx:pt idx="886">1995</cx:pt>
          <cx:pt idx="887">1996</cx:pt>
          <cx:pt idx="888">1996</cx:pt>
          <cx:pt idx="889">1996</cx:pt>
          <cx:pt idx="890">1995</cx:pt>
          <cx:pt idx="891">1994</cx:pt>
          <cx:pt idx="892">1994</cx:pt>
          <cx:pt idx="893">1996</cx:pt>
          <cx:pt idx="894">1994</cx:pt>
          <cx:pt idx="895">1995</cx:pt>
          <cx:pt idx="896">1995</cx:pt>
          <cx:pt idx="897">1995</cx:pt>
          <cx:pt idx="898">1995</cx:pt>
          <cx:pt idx="899">1994</cx:pt>
          <cx:pt idx="900">1995</cx:pt>
          <cx:pt idx="901">1995</cx:pt>
          <cx:pt idx="902">1996</cx:pt>
          <cx:pt idx="903">1994</cx:pt>
          <cx:pt idx="904">1996</cx:pt>
          <cx:pt idx="905">1995</cx:pt>
          <cx:pt idx="906">1995</cx:pt>
          <cx:pt idx="907">1995</cx:pt>
          <cx:pt idx="908">1996</cx:pt>
          <cx:pt idx="909">1994</cx:pt>
          <cx:pt idx="910">1995</cx:pt>
          <cx:pt idx="911">1995</cx:pt>
          <cx:pt idx="912">1995</cx:pt>
          <cx:pt idx="913">1995</cx:pt>
          <cx:pt idx="914">1995</cx:pt>
          <cx:pt idx="915">1996</cx:pt>
          <cx:pt idx="916">1995</cx:pt>
          <cx:pt idx="917">1995</cx:pt>
          <cx:pt idx="918">1995</cx:pt>
          <cx:pt idx="919">1995</cx:pt>
          <cx:pt idx="920">1995</cx:pt>
          <cx:pt idx="921">1994</cx:pt>
          <cx:pt idx="922">1996</cx:pt>
          <cx:pt idx="923">1994</cx:pt>
          <cx:pt idx="924">1995</cx:pt>
          <cx:pt idx="925">1995</cx:pt>
          <cx:pt idx="926">1994</cx:pt>
          <cx:pt idx="927">1994</cx:pt>
          <cx:pt idx="928">1996</cx:pt>
          <cx:pt idx="929">1995</cx:pt>
          <cx:pt idx="930">1995</cx:pt>
          <cx:pt idx="931">1994</cx:pt>
          <cx:pt idx="932">1995</cx:pt>
          <cx:pt idx="933">1995</cx:pt>
          <cx:pt idx="934">1996</cx:pt>
          <cx:pt idx="935">1995</cx:pt>
          <cx:pt idx="936">1994</cx:pt>
          <cx:pt idx="937">1994</cx:pt>
          <cx:pt idx="938">1994</cx:pt>
          <cx:pt idx="939">1996</cx:pt>
          <cx:pt idx="940">1995</cx:pt>
          <cx:pt idx="941">1995</cx:pt>
          <cx:pt idx="942">1994</cx:pt>
          <cx:pt idx="943">1995</cx:pt>
          <cx:pt idx="944">1996</cx:pt>
          <cx:pt idx="945">1995</cx:pt>
          <cx:pt idx="946">1995</cx:pt>
          <cx:pt idx="947">1995</cx:pt>
          <cx:pt idx="948">1996</cx:pt>
          <cx:pt idx="949">1994</cx:pt>
          <cx:pt idx="950">1995</cx:pt>
          <cx:pt idx="951">1996</cx:pt>
          <cx:pt idx="952">1994</cx:pt>
          <cx:pt idx="953">1994</cx:pt>
          <cx:pt idx="954">1995</cx:pt>
          <cx:pt idx="955">1995</cx:pt>
          <cx:pt idx="956">1995</cx:pt>
          <cx:pt idx="957">1996</cx:pt>
          <cx:pt idx="958">1994</cx:pt>
          <cx:pt idx="959">1995</cx:pt>
          <cx:pt idx="960">1996</cx:pt>
          <cx:pt idx="961">1996</cx:pt>
          <cx:pt idx="962">1994</cx:pt>
          <cx:pt idx="963">1995</cx:pt>
          <cx:pt idx="964">1996</cx:pt>
          <cx:pt idx="965">1996</cx:pt>
          <cx:pt idx="966">1995</cx:pt>
          <cx:pt idx="967">1996</cx:pt>
          <cx:pt idx="968">1996</cx:pt>
          <cx:pt idx="969">1995</cx:pt>
          <cx:pt idx="970">1996</cx:pt>
          <cx:pt idx="971">1994</cx:pt>
          <cx:pt idx="972">1995</cx:pt>
          <cx:pt idx="973">1995</cx:pt>
          <cx:pt idx="974">1995</cx:pt>
          <cx:pt idx="975">1995</cx:pt>
          <cx:pt idx="976">1996</cx:pt>
          <cx:pt idx="977">1996</cx:pt>
          <cx:pt idx="978">1994</cx:pt>
          <cx:pt idx="979">1995</cx:pt>
          <cx:pt idx="980">1995</cx:pt>
          <cx:pt idx="981">1995</cx:pt>
          <cx:pt idx="982">1996</cx:pt>
          <cx:pt idx="983">1994</cx:pt>
          <cx:pt idx="984">1996</cx:pt>
          <cx:pt idx="985">1995</cx:pt>
          <cx:pt idx="986">1996</cx:pt>
          <cx:pt idx="987">1995</cx:pt>
          <cx:pt idx="988">1996</cx:pt>
          <cx:pt idx="989">1996</cx:pt>
          <cx:pt idx="990">1994</cx:pt>
          <cx:pt idx="991">1996</cx:pt>
          <cx:pt idx="992">1996</cx:pt>
          <cx:pt idx="993">1996</cx:pt>
          <cx:pt idx="994">1994</cx:pt>
          <cx:pt idx="995">1996</cx:pt>
          <cx:pt idx="996">1995</cx:pt>
          <cx:pt idx="997">1996</cx:pt>
          <cx:pt idx="998">1996</cx:pt>
          <cx:pt idx="999">1996</cx:pt>
        </cx:lvl>
        <cx:lvl ptCount="1000">
          <cx:pt idx="0">Raclette Courdavault</cx:pt>
          <cx:pt idx="1">Konbu</cx:pt>
          <cx:pt idx="2">Rhönbräu Klosterbier</cx:pt>
          <cx:pt idx="3">Sasquatch Ale</cx:pt>
          <cx:pt idx="4">Chang</cx:pt>
          <cx:pt idx="5">Guaraná Fantástica</cx:pt>
          <cx:pt idx="6">Fløtemysost</cx:pt>
          <cx:pt idx="7">Konbu</cx:pt>
          <cx:pt idx="8">Manjimup Dried Apples</cx:pt>
          <cx:pt idx="9">Pâté chinois</cx:pt>
          <cx:pt idx="10">Pâté chinois</cx:pt>
          <cx:pt idx="11">Camembert Pierrot</cx:pt>
          <cx:pt idx="12">Pavlova</cx:pt>
          <cx:pt idx="13">Gorgonzola Telino</cx:pt>
          <cx:pt idx="14">Jack's New England Clam Chowder</cx:pt>
          <cx:pt idx="15">Gorgonzola Telino</cx:pt>
          <cx:pt idx="16">Fløtemysost</cx:pt>
          <cx:pt idx="17">Camembert Pierrot</cx:pt>
          <cx:pt idx="18">Gnocchi di nonna Alice</cx:pt>
          <cx:pt idx="19">Gorgonzola Telino</cx:pt>
          <cx:pt idx="20">Gorgonzola Telino</cx:pt>
          <cx:pt idx="21">Chartreuse verte</cx:pt>
          <cx:pt idx="22">Sir Rodney's Scones</cx:pt>
          <cx:pt idx="23">Raclette Courdavault</cx:pt>
          <cx:pt idx="24">Guaraná Fantástica</cx:pt>
          <cx:pt idx="25">Lakkalikööri</cx:pt>
          <cx:pt idx="26">Boston Crab Meat</cx:pt>
          <cx:pt idx="27">Camembert Pierrot</cx:pt>
          <cx:pt idx="28">Guaraná Fantástica</cx:pt>
          <cx:pt idx="29">Northwoods Cranberry Sauce</cx:pt>
          <cx:pt idx="30">Lakkalikööri</cx:pt>
          <cx:pt idx="31">Camembert Pierrot</cx:pt>
          <cx:pt idx="32">Gorgonzola Telino</cx:pt>
          <cx:pt idx="33">Pâté chinois</cx:pt>
          <cx:pt idx="34">Rhönbräu Klosterbier</cx:pt>
          <cx:pt idx="35">Chartreuse verte</cx:pt>
          <cx:pt idx="36">Guaraná Fantástica</cx:pt>
          <cx:pt idx="37">Manjimup Dried Apples</cx:pt>
          <cx:pt idx="38">Ikura</cx:pt>
          <cx:pt idx="39">Perth Pasties</cx:pt>
          <cx:pt idx="40">Sir Rodney's Scones</cx:pt>
          <cx:pt idx="41">Nord-Ost Matjeshering</cx:pt>
          <cx:pt idx="42">Rhönbräu Klosterbier</cx:pt>
          <cx:pt idx="43">Camembert Pierrot</cx:pt>
          <cx:pt idx="44">Jack's New England Clam Chowder</cx:pt>
          <cx:pt idx="45">Tarte au sucre</cx:pt>
          <cx:pt idx="46">Perth Pasties</cx:pt>
          <cx:pt idx="47">Rhönbräu Klosterbier</cx:pt>
          <cx:pt idx="48">Gorgonzola Telino</cx:pt>
          <cx:pt idx="49">Inlagd Sill</cx:pt>
          <cx:pt idx="50">Schoggi Schokolade</cx:pt>
          <cx:pt idx="51">Sirop d'érable</cx:pt>
          <cx:pt idx="52">Geitost</cx:pt>
          <cx:pt idx="53">Fløtemysost</cx:pt>
          <cx:pt idx="54">Gudbrandsdalsost</cx:pt>
          <cx:pt idx="55">Rhönbräu Klosterbier</cx:pt>
          <cx:pt idx="56">Steeleye Stout</cx:pt>
          <cx:pt idx="57">Outback Lager</cx:pt>
          <cx:pt idx="58">Boston Crab Meat</cx:pt>
          <cx:pt idx="59">Queso Cabrales</cx:pt>
          <cx:pt idx="60">Sirop d'érable</cx:pt>
          <cx:pt idx="61">Gnocchi di nonna Alice</cx:pt>
          <cx:pt idx="62">Singaporean Hokkien Fried Mee</cx:pt>
          <cx:pt idx="63">Camembert Pierrot</cx:pt>
          <cx:pt idx="64">Camembert Pierrot</cx:pt>
          <cx:pt idx="65">Jack's New England Clam Chowder</cx:pt>
          <cx:pt idx="66">Raclette Courdavault</cx:pt>
          <cx:pt idx="67">Røgede sild</cx:pt>
          <cx:pt idx="68">Alice Mutton</cx:pt>
          <cx:pt idx="69">Filo Mix</cx:pt>
          <cx:pt idx="70">Camembert Pierrot</cx:pt>
          <cx:pt idx="71">Raclette Courdavault</cx:pt>
          <cx:pt idx="72">Alice Mutton</cx:pt>
          <cx:pt idx="73">Chang</cx:pt>
          <cx:pt idx="74">Geitost</cx:pt>
          <cx:pt idx="75">Gumbär Gummibärchen</cx:pt>
          <cx:pt idx="76">Perth Pasties</cx:pt>
          <cx:pt idx="77">Spegesild</cx:pt>
          <cx:pt idx="78">Chai</cx:pt>
          <cx:pt idx="79">Chartreuse verte</cx:pt>
          <cx:pt idx="80">Gnocchi di nonna Alice</cx:pt>
          <cx:pt idx="81">Steeleye Stout</cx:pt>
          <cx:pt idx="82">Boston Crab Meat</cx:pt>
          <cx:pt idx="83">Sir Rodney's Scones</cx:pt>
          <cx:pt idx="84">Raclette Courdavault</cx:pt>
          <cx:pt idx="85">Mozzarella di Giovanni</cx:pt>
          <cx:pt idx="86">Alice Mutton</cx:pt>
          <cx:pt idx="87">Boston Crab Meat</cx:pt>
          <cx:pt idx="88">Camembert Pierrot</cx:pt>
          <cx:pt idx="89">Chang</cx:pt>
          <cx:pt idx="90">Chef Anton's Cajun Seasoning</cx:pt>
          <cx:pt idx="91">Chef Anton's Gumbo Mix</cx:pt>
          <cx:pt idx="92">Côte de Blaye</cx:pt>
          <cx:pt idx="93">Filo Mix</cx:pt>
          <cx:pt idx="94">Gnocchi di nonna Alice</cx:pt>
          <cx:pt idx="95">Gnocchi di nonna Alice</cx:pt>
          <cx:pt idx="96">Gula Malacca</cx:pt>
          <cx:pt idx="97">Queso Manchego La Pastora</cx:pt>
          <cx:pt idx="98">Raclette Courdavault</cx:pt>
          <cx:pt idx="99">Røgede sild</cx:pt>
          <cx:pt idx="100">Singaporean Hokkien Fried Mee</cx:pt>
          <cx:pt idx="101">Sir Rodney's Scones</cx:pt>
          <cx:pt idx="102">Boston Crab Meat</cx:pt>
          <cx:pt idx="103">Côte de Blaye</cx:pt>
          <cx:pt idx="104">Scottish Longbreads</cx:pt>
          <cx:pt idx="105">Alice Mutton</cx:pt>
          <cx:pt idx="106">Gnocchi di nonna Alice</cx:pt>
          <cx:pt idx="107">Sir Rodney's Scones</cx:pt>
          <cx:pt idx="108">Sirop d'érable</cx:pt>
          <cx:pt idx="109">Outback Lager</cx:pt>
          <cx:pt idx="110">Singaporean Hokkien Fried Mee</cx:pt>
          <cx:pt idx="111">Alice Mutton</cx:pt>
          <cx:pt idx="112">Escargots de Bourgogne</cx:pt>
          <cx:pt idx="113">Gustaf's Knäckebröd</cx:pt>
          <cx:pt idx="114">Inlagd Sill</cx:pt>
          <cx:pt idx="115">Pavlova</cx:pt>
          <cx:pt idx="116">Steeleye Stout</cx:pt>
          <cx:pt idx="117">Lakkalikööri</cx:pt>
          <cx:pt idx="118">Manjimup Dried Apples</cx:pt>
          <cx:pt idx="119">Pavlova</cx:pt>
          <cx:pt idx="120">Queso Cabrales</cx:pt>
          <cx:pt idx="121">Raclette Courdavault</cx:pt>
          <cx:pt idx="122">Konbu</cx:pt>
          <cx:pt idx="123">Lakkalikööri</cx:pt>
          <cx:pt idx="124">Chai</cx:pt>
          <cx:pt idx="125">Chartreuse verte</cx:pt>
          <cx:pt idx="126">Escargots de Bourgogne</cx:pt>
          <cx:pt idx="127">Mozzarella di Giovanni</cx:pt>
          <cx:pt idx="128">Rössle Sauerkraut</cx:pt>
          <cx:pt idx="129">Alice Mutton</cx:pt>
          <cx:pt idx="130">Grandma's Boysenberry Spread</cx:pt>
          <cx:pt idx="131">Gustaf's Knäckebröd</cx:pt>
          <cx:pt idx="132">Maxilaku</cx:pt>
          <cx:pt idx="133">Mozzarella di Giovanni</cx:pt>
          <cx:pt idx="134">Chang</cx:pt>
          <cx:pt idx="135">Geitost</cx:pt>
          <cx:pt idx="136">Gorgonzola Telino</cx:pt>
          <cx:pt idx="137">Gudbrandsdalsost</cx:pt>
          <cx:pt idx="138">Ipoh Coffee</cx:pt>
          <cx:pt idx="139">Mascarpone Fabioli</cx:pt>
          <cx:pt idx="140">Original Frankfurter grüne Soße</cx:pt>
          <cx:pt idx="141">Pavlova</cx:pt>
          <cx:pt idx="142">Pavlova</cx:pt>
          <cx:pt idx="143">Queso Cabrales</cx:pt>
          <cx:pt idx="144">Raclette Courdavault</cx:pt>
          <cx:pt idx="145">Scottish Longbreads</cx:pt>
          <cx:pt idx="146">Chai</cx:pt>
          <cx:pt idx="147">Longlife Tofu</cx:pt>
          <cx:pt idx="148">Pavlova</cx:pt>
          <cx:pt idx="149">Røgede sild</cx:pt>
          <cx:pt idx="150">Outback Lager</cx:pt>
          <cx:pt idx="151">Carnarvon Tigers</cx:pt>
          <cx:pt idx="152">Fløtemysost</cx:pt>
          <cx:pt idx="153">Louisiana Fiery Hot Pepper Sauce</cx:pt>
          <cx:pt idx="154">Chai</cx:pt>
          <cx:pt idx="155">Gumbär Gummibärchen</cx:pt>
          <cx:pt idx="156">Côte de Blaye</cx:pt>
          <cx:pt idx="157">Gnocchi di nonna Alice</cx:pt>
          <cx:pt idx="158">Ikura</cx:pt>
          <cx:pt idx="159">Ikura</cx:pt>
          <cx:pt idx="160">Scottish Longbreads</cx:pt>
          <cx:pt idx="161">Steeleye Stout</cx:pt>
          <cx:pt idx="162">Aniseed Syrup</cx:pt>
          <cx:pt idx="163">Escargots de Bourgogne</cx:pt>
          <cx:pt idx="164">Original Frankfurter grüne Soße</cx:pt>
          <cx:pt idx="165">NuNuCa Nuß-Nougat-Creme</cx:pt>
          <cx:pt idx="166">Chef Anton's Gumbo Mix</cx:pt>
          <cx:pt idx="167">Gula Malacca</cx:pt>
          <cx:pt idx="168">Camembert Pierrot</cx:pt>
          <cx:pt idx="169">Inlagd Sill</cx:pt>
          <cx:pt idx="170">Fløtemysost</cx:pt>
          <cx:pt idx="171">Gnocchi di nonna Alice</cx:pt>
          <cx:pt idx="172">Ikura</cx:pt>
          <cx:pt idx="173">Manjimup Dried Apples</cx:pt>
          <cx:pt idx="174">Mozzarella di Giovanni</cx:pt>
          <cx:pt idx="175">Tarte au sucre</cx:pt>
          <cx:pt idx="176">Gorgonzola Telino</cx:pt>
          <cx:pt idx="177">Gula Malacca</cx:pt>
          <cx:pt idx="178">Gumbär Gummibärchen</cx:pt>
          <cx:pt idx="179">Jack's New England Clam Chowder</cx:pt>
          <cx:pt idx="180">Louisiana Fiery Hot Pepper Sauce</cx:pt>
          <cx:pt idx="181">Manjimup Dried Apples</cx:pt>
          <cx:pt idx="182">Alice Mutton</cx:pt>
          <cx:pt idx="183">Ikura</cx:pt>
          <cx:pt idx="184">Konbu</cx:pt>
          <cx:pt idx="185">Scottish Longbreads</cx:pt>
          <cx:pt idx="186">Spegesild</cx:pt>
          <cx:pt idx="187">Outback Lager</cx:pt>
          <cx:pt idx="188">Sir Rodney's Scones</cx:pt>
          <cx:pt idx="189">Boston Crab Meat</cx:pt>
          <cx:pt idx="190">Chai</cx:pt>
          <cx:pt idx="191">Chocolade</cx:pt>
          <cx:pt idx="192">Côte de Blaye</cx:pt>
          <cx:pt idx="193">Fløtemysost</cx:pt>
          <cx:pt idx="194">Gorgonzola Telino</cx:pt>
          <cx:pt idx="195">Grandma's Boysenberry Spread</cx:pt>
          <cx:pt idx="196">Gumbär Gummibärchen</cx:pt>
          <cx:pt idx="197">Original Frankfurter grüne Soße</cx:pt>
          <cx:pt idx="198">Original Frankfurter grüne Soße</cx:pt>
          <cx:pt idx="199">Rhönbräu Klosterbier</cx:pt>
          <cx:pt idx="200">Singaporean Hokkien Fried Mee</cx:pt>
          <cx:pt idx="201">Sir Rodney's Marmalade</cx:pt>
          <cx:pt idx="202">Sir Rodney's Scones</cx:pt>
          <cx:pt idx="203">Steeleye Stout</cx:pt>
          <cx:pt idx="204">Inlagd Sill</cx:pt>
          <cx:pt idx="205">Outback Lager</cx:pt>
          <cx:pt idx="206">Geitost</cx:pt>
          <cx:pt idx="207">Gnocchi di nonna Alice</cx:pt>
          <cx:pt idx="208">Gudbrandsdalsost</cx:pt>
          <cx:pt idx="209">Konbu</cx:pt>
          <cx:pt idx="210">Maxilaku</cx:pt>
          <cx:pt idx="211">Scottish Longbreads</cx:pt>
          <cx:pt idx="212">Gudbrandsdalsost</cx:pt>
          <cx:pt idx="213">Rössle Sauerkraut</cx:pt>
          <cx:pt idx="214">Scottish Longbreads</cx:pt>
          <cx:pt idx="215">Camembert Pierrot</cx:pt>
          <cx:pt idx="216">Côte de Blaye</cx:pt>
          <cx:pt idx="217">Fløtemysost</cx:pt>
          <cx:pt idx="218">Louisiana Fiery Hot Pepper Sauce</cx:pt>
          <cx:pt idx="219">Original Frankfurter grüne Soße</cx:pt>
          <cx:pt idx="220">Perth Pasties</cx:pt>
          <cx:pt idx="221">Raclette Courdavault</cx:pt>
          <cx:pt idx="222">Ravioli Angelo</cx:pt>
          <cx:pt idx="223">Ipoh Coffee</cx:pt>
          <cx:pt idx="224">Lakkalikööri</cx:pt>
          <cx:pt idx="225">Laughing Lumberjack Lager</cx:pt>
          <cx:pt idx="226">Louisiana Fiery Hot Pepper Sauce</cx:pt>
          <cx:pt idx="227">Raclette Courdavault</cx:pt>
          <cx:pt idx="228">Ravioli Angelo</cx:pt>
          <cx:pt idx="229">Chai</cx:pt>
          <cx:pt idx="230">Filo Mix</cx:pt>
          <cx:pt idx="231">Louisiana Fiery Hot Pepper Sauce</cx:pt>
          <cx:pt idx="232">Pavlova</cx:pt>
          <cx:pt idx="233">Chang</cx:pt>
          <cx:pt idx="234">Chang</cx:pt>
          <cx:pt idx="235">Gumbär Gummibärchen</cx:pt>
          <cx:pt idx="236">Maxilaku</cx:pt>
          <cx:pt idx="237">NuNuCa Nuß-Nougat-Creme</cx:pt>
          <cx:pt idx="238">Singaporean Hokkien Fried Mee</cx:pt>
          <cx:pt idx="239">Boston Crab Meat</cx:pt>
          <cx:pt idx="240">Chang</cx:pt>
          <cx:pt idx="241">Gula Malacca</cx:pt>
          <cx:pt idx="242">Gumbär Gummibärchen</cx:pt>
          <cx:pt idx="243">Aniseed Syrup</cx:pt>
          <cx:pt idx="244">Boston Crab Meat</cx:pt>
          <cx:pt idx="245">Camembert Pierrot</cx:pt>
          <cx:pt idx="246">Camembert Pierrot</cx:pt>
          <cx:pt idx="247">Carnarvon Tigers</cx:pt>
          <cx:pt idx="248">Chang</cx:pt>
          <cx:pt idx="249">Chang</cx:pt>
          <cx:pt idx="250">Geitost</cx:pt>
          <cx:pt idx="251">Gravad lax</cx:pt>
          <cx:pt idx="252">Inlagd Sill</cx:pt>
          <cx:pt idx="253">Ipoh Coffee</cx:pt>
          <cx:pt idx="254">Louisiana Hot Spiced Okra</cx:pt>
          <cx:pt idx="255">Louisiana Hot Spiced Okra</cx:pt>
          <cx:pt idx="256">Maxilaku</cx:pt>
          <cx:pt idx="257">Nord-Ost Matjeshering</cx:pt>
          <cx:pt idx="258">Nord-Ost Matjeshering</cx:pt>
          <cx:pt idx="259">NuNuCa Nuß-Nougat-Creme</cx:pt>
          <cx:pt idx="260">Outback Lager</cx:pt>
          <cx:pt idx="261">Pâté chinois</cx:pt>
          <cx:pt idx="262">Rössle Sauerkraut</cx:pt>
          <cx:pt idx="263">Rössle Sauerkraut</cx:pt>
          <cx:pt idx="264">Tarte au sucre</cx:pt>
          <cx:pt idx="265">Chartreuse verte</cx:pt>
          <cx:pt idx="266">Jack's New England Clam Chowder</cx:pt>
          <cx:pt idx="267">Steeleye Stout</cx:pt>
          <cx:pt idx="268">Chai</cx:pt>
          <cx:pt idx="269">Gudbrandsdalsost</cx:pt>
          <cx:pt idx="270">Nord-Ost Matjeshering</cx:pt>
          <cx:pt idx="271">Raclette Courdavault</cx:pt>
          <cx:pt idx="272">Scottish Longbreads</cx:pt>
          <cx:pt idx="273">Gnocchi di nonna Alice</cx:pt>
          <cx:pt idx="274">Longlife Tofu</cx:pt>
          <cx:pt idx="275">Rössle Sauerkraut</cx:pt>
          <cx:pt idx="276">Chang</cx:pt>
          <cx:pt idx="277">Ipoh Coffee</cx:pt>
          <cx:pt idx="278">Pavlova</cx:pt>
          <cx:pt idx="279">Steeleye Stout</cx:pt>
          <cx:pt idx="280">Alice Mutton</cx:pt>
          <cx:pt idx="281">Boston Crab Meat</cx:pt>
          <cx:pt idx="282">Chang</cx:pt>
          <cx:pt idx="283">Fløtemysost</cx:pt>
          <cx:pt idx="284">Fløtemysost</cx:pt>
          <cx:pt idx="285">Geitost</cx:pt>
          <cx:pt idx="286">Gorgonzola Telino</cx:pt>
          <cx:pt idx="287">Guaraná Fantástica</cx:pt>
          <cx:pt idx="288">Gudbrandsdalsost</cx:pt>
          <cx:pt idx="289">Mozzarella di Giovanni</cx:pt>
          <cx:pt idx="290">Mozzarella di Giovanni</cx:pt>
          <cx:pt idx="291">Original Frankfurter grüne Soße</cx:pt>
          <cx:pt idx="292">Outback Lager</cx:pt>
          <cx:pt idx="293">Rhönbräu Klosterbier</cx:pt>
          <cx:pt idx="294">Schoggi Schokolade</cx:pt>
          <cx:pt idx="295">Scottish Longbreads</cx:pt>
          <cx:pt idx="296">Manjimup Dried Apples</cx:pt>
          <cx:pt idx="297">Mozzarella di Giovanni</cx:pt>
          <cx:pt idx="298">Steeleye Stout</cx:pt>
          <cx:pt idx="299">Carnarvon Tigers</cx:pt>
          <cx:pt idx="300">Geitost</cx:pt>
          <cx:pt idx="301">Pavlova</cx:pt>
          <cx:pt idx="302">Boston Crab Meat</cx:pt>
          <cx:pt idx="303">Chef Anton's Cajun Seasoning</cx:pt>
          <cx:pt idx="304">Ikura</cx:pt>
          <cx:pt idx="305">Inlagd Sill</cx:pt>
          <cx:pt idx="306">Jack's New England Clam Chowder</cx:pt>
          <cx:pt idx="307">Jack's New England Clam Chowder</cx:pt>
          <cx:pt idx="308">Original Frankfurter grüne Soße</cx:pt>
          <cx:pt idx="309">Queso Cabrales</cx:pt>
          <cx:pt idx="310">Raclette Courdavault</cx:pt>
          <cx:pt idx="311">Sir Rodney's Scones</cx:pt>
          <cx:pt idx="312">Tarte au sucre</cx:pt>
          <cx:pt idx="313">Jack's New England Clam Chowder</cx:pt>
          <cx:pt idx="314">NuNuCa Nuß-Nougat-Creme</cx:pt>
          <cx:pt idx="315">Aniseed Syrup</cx:pt>
          <cx:pt idx="316">Boston Crab Meat</cx:pt>
          <cx:pt idx="317">Boston Crab Meat</cx:pt>
          <cx:pt idx="318">Chef Anton's Cajun Seasoning</cx:pt>
          <cx:pt idx="319">Genen Shouyu</cx:pt>
          <cx:pt idx="320">Gnocchi di nonna Alice</cx:pt>
          <cx:pt idx="321">Grandma's Boysenberry Spread</cx:pt>
          <cx:pt idx="322">Gudbrandsdalsost</cx:pt>
          <cx:pt idx="323">Inlagd Sill</cx:pt>
          <cx:pt idx="324">Lakkalikööri</cx:pt>
          <cx:pt idx="325">Lakkalikööri</cx:pt>
          <cx:pt idx="326">Lakkalikööri</cx:pt>
          <cx:pt idx="327">Longlife Tofu</cx:pt>
          <cx:pt idx="328">Louisiana Fiery Hot Pepper Sauce</cx:pt>
          <cx:pt idx="329">Louisiana Hot Spiced Okra</cx:pt>
          <cx:pt idx="330">Mascarpone Fabioli</cx:pt>
          <cx:pt idx="331">Mishi Kobe Niku</cx:pt>
          <cx:pt idx="332">Mozzarella di Giovanni</cx:pt>
          <cx:pt idx="333">Northwoods Cranberry Sauce</cx:pt>
          <cx:pt idx="334">Pavlova</cx:pt>
          <cx:pt idx="335">Pavlova</cx:pt>
          <cx:pt idx="336">Queso Cabrales</cx:pt>
          <cx:pt idx="337">Queso Cabrales</cx:pt>
          <cx:pt idx="338">Queso Manchego La Pastora</cx:pt>
          <cx:pt idx="339">Ravioli Angelo</cx:pt>
          <cx:pt idx="340">Rhönbräu Klosterbier</cx:pt>
          <cx:pt idx="341">Röd Kaviar</cx:pt>
          <cx:pt idx="342">Röd Kaviar</cx:pt>
          <cx:pt idx="343">Schoggi Schokolade</cx:pt>
          <cx:pt idx="344">Schoggi Schokolade</cx:pt>
          <cx:pt idx="345">Singaporean Hokkien Fried Mee</cx:pt>
          <cx:pt idx="346">Sirop d'érable</cx:pt>
          <cx:pt idx="347">Steeleye Stout</cx:pt>
          <cx:pt idx="348">Gula Malacca</cx:pt>
          <cx:pt idx="349">Ipoh Coffee</cx:pt>
          <cx:pt idx="350">Jack's New England Clam Chowder</cx:pt>
          <cx:pt idx="351">Chartreuse verte</cx:pt>
          <cx:pt idx="352">Gorgonzola Telino</cx:pt>
          <cx:pt idx="353">Gustaf's Knäckebröd</cx:pt>
          <cx:pt idx="354">Konbu</cx:pt>
          <cx:pt idx="355">Manjimup Dried Apples</cx:pt>
          <cx:pt idx="356">Ravioli Angelo</cx:pt>
          <cx:pt idx="357">Spegesild</cx:pt>
          <cx:pt idx="358">Gnocchi di nonna Alice</cx:pt>
          <cx:pt idx="359">Ikura</cx:pt>
          <cx:pt idx="360">Manjimup Dried Apples</cx:pt>
          <cx:pt idx="361">Pavlova</cx:pt>
          <cx:pt idx="362">Sasquatch Ale</cx:pt>
          <cx:pt idx="363">Carnarvon Tigers</cx:pt>
          <cx:pt idx="364">Carnarvon Tigers</cx:pt>
          <cx:pt idx="365">Guaraná Fantástica</cx:pt>
          <cx:pt idx="366">Gudbrandsdalsost</cx:pt>
          <cx:pt idx="367">Gumbär Gummibärchen</cx:pt>
          <cx:pt idx="368">Gumbär Gummibärchen</cx:pt>
          <cx:pt idx="369">Inlagd Sill</cx:pt>
          <cx:pt idx="370">Original Frankfurter grüne Soße</cx:pt>
          <cx:pt idx="371">Queso Manchego La Pastora</cx:pt>
          <cx:pt idx="372">Raclette Courdavault</cx:pt>
          <cx:pt idx="373">Ravioli Angelo</cx:pt>
          <cx:pt idx="374">Rössle Sauerkraut</cx:pt>
          <cx:pt idx="375">Geitost</cx:pt>
          <cx:pt idx="376">Queso Manchego La Pastora</cx:pt>
          <cx:pt idx="377">Scottish Longbreads</cx:pt>
          <cx:pt idx="378">Guaraná Fantástica</cx:pt>
          <cx:pt idx="379">Guaraná Fantástica</cx:pt>
          <cx:pt idx="380">Maxilaku</cx:pt>
          <cx:pt idx="381">Pâté chinois</cx:pt>
          <cx:pt idx="382">Perth Pasties</cx:pt>
          <cx:pt idx="383">Rössle Sauerkraut</cx:pt>
          <cx:pt idx="384">Boston Crab Meat</cx:pt>
          <cx:pt idx="385">Escargots de Bourgogne</cx:pt>
          <cx:pt idx="386">Escargots de Bourgogne</cx:pt>
          <cx:pt idx="387">Jack's New England Clam Chowder</cx:pt>
          <cx:pt idx="388">Lakkalikööri</cx:pt>
          <cx:pt idx="389">Mozzarella di Giovanni</cx:pt>
          <cx:pt idx="390">Queso Cabrales</cx:pt>
          <cx:pt idx="391">Rhönbräu Klosterbier</cx:pt>
          <cx:pt idx="392">Rhönbräu Klosterbier</cx:pt>
          <cx:pt idx="393">Rössle Sauerkraut</cx:pt>
          <cx:pt idx="394">Sir Rodney's Scones</cx:pt>
          <cx:pt idx="395">Spegesild</cx:pt>
          <cx:pt idx="396">Chartreuse verte</cx:pt>
          <cx:pt idx="397">Ipoh Coffee</cx:pt>
          <cx:pt idx="398">Outback Lager</cx:pt>
          <cx:pt idx="399">Alice Mutton</cx:pt>
          <cx:pt idx="400">Camembert Pierrot</cx:pt>
          <cx:pt idx="401">Carnarvon Tigers</cx:pt>
          <cx:pt idx="402">Chai</cx:pt>
          <cx:pt idx="403">Chai</cx:pt>
          <cx:pt idx="404">Chai</cx:pt>
          <cx:pt idx="405">Chang</cx:pt>
          <cx:pt idx="406">Côte de Blaye</cx:pt>
          <cx:pt idx="407">Escargots de Bourgogne</cx:pt>
          <cx:pt idx="408">Guaraná Fantástica</cx:pt>
          <cx:pt idx="409">Guaraná Fantástica</cx:pt>
          <cx:pt idx="410">Guaraná Fantástica</cx:pt>
          <cx:pt idx="411">Gula Malacca</cx:pt>
          <cx:pt idx="412">Gula Malacca</cx:pt>
          <cx:pt idx="413">Gumbär Gummibärchen</cx:pt>
          <cx:pt idx="414">Ipoh Coffee</cx:pt>
          <cx:pt idx="415">Ipoh Coffee</cx:pt>
          <cx:pt idx="416">Jack's New England Clam Chowder</cx:pt>
          <cx:pt idx="417">Louisiana Fiery Hot Pepper Sauce</cx:pt>
          <cx:pt idx="418">Manjimup Dried Apples</cx:pt>
          <cx:pt idx="419">Mascarpone Fabioli</cx:pt>
          <cx:pt idx="420">Maxilaku</cx:pt>
          <cx:pt idx="421">Mozzarella di Giovanni</cx:pt>
          <cx:pt idx="422">Nord-Ost Matjeshering</cx:pt>
          <cx:pt idx="423">Outback Lager</cx:pt>
          <cx:pt idx="424">Outback Lager</cx:pt>
          <cx:pt idx="425">Pâté chinois</cx:pt>
          <cx:pt idx="426">Pâté chinois</cx:pt>
          <cx:pt idx="427">Pavlova</cx:pt>
          <cx:pt idx="428">Pavlova</cx:pt>
          <cx:pt idx="429">Pavlova</cx:pt>
          <cx:pt idx="430">Queso Manchego La Pastora</cx:pt>
          <cx:pt idx="431">Raclette Courdavault</cx:pt>
          <cx:pt idx="432">Raclette Courdavault</cx:pt>
          <cx:pt idx="433">Ravioli Angelo</cx:pt>
          <cx:pt idx="434">Sasquatch Ale</cx:pt>
          <cx:pt idx="435">Schoggi Schokolade</cx:pt>
          <cx:pt idx="436">Singaporean Hokkien Fried Mee</cx:pt>
          <cx:pt idx="437">Sir Rodney's Marmalade</cx:pt>
          <cx:pt idx="438">Sir Rodney's Marmalade</cx:pt>
          <cx:pt idx="439">Sir Rodney's Scones</cx:pt>
          <cx:pt idx="440">Sirop d'érable</cx:pt>
          <cx:pt idx="441">Fløtemysost</cx:pt>
          <cx:pt idx="442">Ikura</cx:pt>
          <cx:pt idx="443">Sir Rodney's Marmalade</cx:pt>
          <cx:pt idx="444">Chang</cx:pt>
          <cx:pt idx="445">Gnocchi di nonna Alice</cx:pt>
          <cx:pt idx="446">Scottish Longbreads</cx:pt>
          <cx:pt idx="447">Gnocchi di nonna Alice</cx:pt>
          <cx:pt idx="448">Guaraná Fantástica</cx:pt>
          <cx:pt idx="449">Louisiana Fiery Hot Pepper Sauce</cx:pt>
          <cx:pt idx="450">Mozzarella di Giovanni</cx:pt>
          <cx:pt idx="451">Original Frankfurter grüne Soße</cx:pt>
          <cx:pt idx="452">Perth Pasties</cx:pt>
          <cx:pt idx="453">Sir Rodney's Scones</cx:pt>
          <cx:pt idx="454">Steeleye Stout</cx:pt>
          <cx:pt idx="455">Alice Mutton</cx:pt>
          <cx:pt idx="456">Inlagd Sill</cx:pt>
          <cx:pt idx="457">Ipoh Coffee</cx:pt>
          <cx:pt idx="458">Lakkalikööri</cx:pt>
          <cx:pt idx="459">Louisiana Fiery Hot Pepper Sauce</cx:pt>
          <cx:pt idx="460">Northwoods Cranberry Sauce</cx:pt>
          <cx:pt idx="461">Perth Pasties</cx:pt>
          <cx:pt idx="462">Queso Cabrales</cx:pt>
          <cx:pt idx="463">Queso Manchego La Pastora</cx:pt>
          <cx:pt idx="464">Røgede sild</cx:pt>
          <cx:pt idx="465">Scottish Longbreads</cx:pt>
          <cx:pt idx="466">Boston Crab Meat</cx:pt>
          <cx:pt idx="467">Camembert Pierrot</cx:pt>
          <cx:pt idx="468">Carnarvon Tigers</cx:pt>
          <cx:pt idx="469">Chef Anton's Cajun Seasoning</cx:pt>
          <cx:pt idx="470">Chef Anton's Cajun Seasoning</cx:pt>
          <cx:pt idx="471">Filo Mix</cx:pt>
          <cx:pt idx="472">Fløtemysost</cx:pt>
          <cx:pt idx="473">Gorgonzola Telino</cx:pt>
          <cx:pt idx="474">Gorgonzola Telino</cx:pt>
          <cx:pt idx="475">Guaraná Fantástica</cx:pt>
          <cx:pt idx="476">Guaraná Fantástica</cx:pt>
          <cx:pt idx="477">Gudbrandsdalsost</cx:pt>
          <cx:pt idx="478">Gumbär Gummibärchen</cx:pt>
          <cx:pt idx="479">Lakkalikööri</cx:pt>
          <cx:pt idx="480">Lakkalikööri</cx:pt>
          <cx:pt idx="481">Louisiana Fiery Hot Pepper Sauce</cx:pt>
          <cx:pt idx="482">Manjimup Dried Apples</cx:pt>
          <cx:pt idx="483">Mascarpone Fabioli</cx:pt>
          <cx:pt idx="484">Maxilaku</cx:pt>
          <cx:pt idx="485">Nord-Ost Matjeshering</cx:pt>
          <cx:pt idx="486">Original Frankfurter grüne Soße</cx:pt>
          <cx:pt idx="487">Outback Lager</cx:pt>
          <cx:pt idx="488">Outback Lager</cx:pt>
          <cx:pt idx="489">Queso Cabrales</cx:pt>
          <cx:pt idx="490">Röd Kaviar</cx:pt>
          <cx:pt idx="491">Sasquatch Ale</cx:pt>
          <cx:pt idx="492">Sir Rodney's Scones</cx:pt>
          <cx:pt idx="493">Spegesild</cx:pt>
          <cx:pt idx="494">Spegesild</cx:pt>
          <cx:pt idx="495">Steeleye Stout</cx:pt>
          <cx:pt idx="496">Tarte au sucre</cx:pt>
          <cx:pt idx="497">Tarte au sucre</cx:pt>
          <cx:pt idx="498">Alice Mutton</cx:pt>
          <cx:pt idx="499">Chai</cx:pt>
          <cx:pt idx="500">Côte de Blaye</cx:pt>
          <cx:pt idx="501">Geitost</cx:pt>
          <cx:pt idx="502">Ikura</cx:pt>
          <cx:pt idx="503">Lakkalikööri</cx:pt>
          <cx:pt idx="504">Mozzarella di Giovanni</cx:pt>
          <cx:pt idx="505">Northwoods Cranberry Sauce</cx:pt>
          <cx:pt idx="506">Singaporean Hokkien Fried Mee</cx:pt>
          <cx:pt idx="507">Lakkalikööri</cx:pt>
          <cx:pt idx="508">Röd Kaviar</cx:pt>
          <cx:pt idx="509">Scottish Longbreads</cx:pt>
          <cx:pt idx="510">Spegesild</cx:pt>
          <cx:pt idx="511">Chef Anton's Gumbo Mix</cx:pt>
          <cx:pt idx="512">Filo Mix</cx:pt>
          <cx:pt idx="513">Gumbär Gummibärchen</cx:pt>
          <cx:pt idx="514">Jack's New England Clam Chowder</cx:pt>
          <cx:pt idx="515">Pâté chinois</cx:pt>
          <cx:pt idx="516">Rössle Sauerkraut</cx:pt>
          <cx:pt idx="517">Gula Malacca</cx:pt>
          <cx:pt idx="518">Nord-Ost Matjeshering</cx:pt>
          <cx:pt idx="519">Alice Mutton</cx:pt>
          <cx:pt idx="520">Alice Mutton</cx:pt>
          <cx:pt idx="521">Alice Mutton</cx:pt>
          <cx:pt idx="522">Aniseed Syrup</cx:pt>
          <cx:pt idx="523">Boston Crab Meat</cx:pt>
          <cx:pt idx="524">Boston Crab Meat</cx:pt>
          <cx:pt idx="525">Camembert Pierrot</cx:pt>
          <cx:pt idx="526">Carnarvon Tigers</cx:pt>
          <cx:pt idx="527">Carnarvon Tigers</cx:pt>
          <cx:pt idx="528">Chartreuse verte</cx:pt>
          <cx:pt idx="529">Chef Anton's Cajun Seasoning</cx:pt>
          <cx:pt idx="530">Chef Anton's Gumbo Mix</cx:pt>
          <cx:pt idx="531">Côte de Blaye</cx:pt>
          <cx:pt idx="532">Escargots de Bourgogne</cx:pt>
          <cx:pt idx="533">Escargots de Bourgogne</cx:pt>
          <cx:pt idx="534">Escargots de Bourgogne</cx:pt>
          <cx:pt idx="535">Escargots de Bourgogne</cx:pt>
          <cx:pt idx="536">Gnocchi di nonna Alice</cx:pt>
          <cx:pt idx="537">Gnocchi di nonna Alice</cx:pt>
          <cx:pt idx="538">Grandma's Boysenberry Spread</cx:pt>
          <cx:pt idx="539">Grandma's Boysenberry Spread</cx:pt>
          <cx:pt idx="540">Guaraná Fantástica</cx:pt>
          <cx:pt idx="541">Gumbär Gummibärchen</cx:pt>
          <cx:pt idx="542">Ikura</cx:pt>
          <cx:pt idx="543">Inlagd Sill</cx:pt>
          <cx:pt idx="544">Inlagd Sill</cx:pt>
          <cx:pt idx="545">Ipoh Coffee</cx:pt>
          <cx:pt idx="546">Jack's New England Clam Chowder</cx:pt>
          <cx:pt idx="547">Konbu</cx:pt>
          <cx:pt idx="548">Laughing Lumberjack Lager</cx:pt>
          <cx:pt idx="549">Laughing Lumberjack Lager</cx:pt>
          <cx:pt idx="550">Longlife Tofu</cx:pt>
          <cx:pt idx="551">Louisiana Fiery Hot Pepper Sauce</cx:pt>
          <cx:pt idx="552">Louisiana Fiery Hot Pepper Sauce</cx:pt>
          <cx:pt idx="553">Louisiana Fiery Hot Pepper Sauce</cx:pt>
          <cx:pt idx="554">Louisiana Hot Spiced Okra</cx:pt>
          <cx:pt idx="555">Manjimup Dried Apples</cx:pt>
          <cx:pt idx="556">Maxilaku</cx:pt>
          <cx:pt idx="557">Nord-Ost Matjeshering</cx:pt>
          <cx:pt idx="558">Northwoods Cranberry Sauce</cx:pt>
          <cx:pt idx="559">Northwoods Cranberry Sauce</cx:pt>
          <cx:pt idx="560">Northwoods Cranberry Sauce</cx:pt>
          <cx:pt idx="561">Original Frankfurter grüne Soße</cx:pt>
          <cx:pt idx="562">Original Frankfurter grüne Soße</cx:pt>
          <cx:pt idx="563">Original Frankfurter grüne Soße</cx:pt>
          <cx:pt idx="564">Pavlova</cx:pt>
          <cx:pt idx="565">Perth Pasties</cx:pt>
          <cx:pt idx="566">Queso Cabrales</cx:pt>
          <cx:pt idx="567">Queso Cabrales</cx:pt>
          <cx:pt idx="568">Rhönbräu Klosterbier</cx:pt>
          <cx:pt idx="569">Rhönbräu Klosterbier</cx:pt>
          <cx:pt idx="570">Röd Kaviar</cx:pt>
          <cx:pt idx="571">Røgede sild</cx:pt>
          <cx:pt idx="572">Røgede sild</cx:pt>
          <cx:pt idx="573">Sasquatch Ale</cx:pt>
          <cx:pt idx="574">Sir Rodney's Scones</cx:pt>
          <cx:pt idx="575">Sirop d'érable</cx:pt>
          <cx:pt idx="576">Sirop d'érable</cx:pt>
          <cx:pt idx="577">Sirop d'érable</cx:pt>
          <cx:pt idx="578">Spegesild</cx:pt>
          <cx:pt idx="579">Steeleye Stout</cx:pt>
          <cx:pt idx="580">Steeleye Stout</cx:pt>
          <cx:pt idx="581">Tarte au sucre</cx:pt>
          <cx:pt idx="582">Chai</cx:pt>
          <cx:pt idx="583">Mozzarella di Giovanni</cx:pt>
          <cx:pt idx="584">Pâté chinois</cx:pt>
          <cx:pt idx="585">Perth Pasties</cx:pt>
          <cx:pt idx="586">Filo Mix</cx:pt>
          <cx:pt idx="587">Filo Mix</cx:pt>
          <cx:pt idx="588">Fløtemysost</cx:pt>
          <cx:pt idx="589">Gravad lax</cx:pt>
          <cx:pt idx="590">Gudbrandsdalsost</cx:pt>
          <cx:pt idx="591">Nord-Ost Matjeshering</cx:pt>
          <cx:pt idx="592">Perth Pasties</cx:pt>
          <cx:pt idx="593">Rhönbräu Klosterbier</cx:pt>
          <cx:pt idx="594">Singaporean Hokkien Fried Mee</cx:pt>
          <cx:pt idx="595">Singaporean Hokkien Fried Mee</cx:pt>
          <cx:pt idx="596">Spegesild</cx:pt>
          <cx:pt idx="597">Tarte au sucre</cx:pt>
          <cx:pt idx="598">Alice Mutton</cx:pt>
          <cx:pt idx="599">Chai</cx:pt>
          <cx:pt idx="600">Gula Malacca</cx:pt>
          <cx:pt idx="601">Lakkalikööri</cx:pt>
          <cx:pt idx="602">Original Frankfurter grüne Soße</cx:pt>
          <cx:pt idx="603">Røgede sild</cx:pt>
          <cx:pt idx="604">Chartreuse verte</cx:pt>
          <cx:pt idx="605">Fløtemysost</cx:pt>
          <cx:pt idx="606">Inlagd Sill</cx:pt>
          <cx:pt idx="607">Rössle Sauerkraut</cx:pt>
          <cx:pt idx="608">Sasquatch Ale</cx:pt>
          <cx:pt idx="609">Sir Rodney's Marmalade</cx:pt>
          <cx:pt idx="610">Aniseed Syrup</cx:pt>
          <cx:pt idx="611">Carnarvon Tigers</cx:pt>
          <cx:pt idx="612">Carnarvon Tigers</cx:pt>
          <cx:pt idx="613">Chang</cx:pt>
          <cx:pt idx="614">Chef Anton's Cajun Seasoning</cx:pt>
          <cx:pt idx="615">Chef Anton's Cajun Seasoning</cx:pt>
          <cx:pt idx="616">Côte de Blaye</cx:pt>
          <cx:pt idx="617">Genen Shouyu</cx:pt>
          <cx:pt idx="618">Gnocchi di nonna Alice</cx:pt>
          <cx:pt idx="619">Gustaf's Knäckebröd</cx:pt>
          <cx:pt idx="620">Inlagd Sill</cx:pt>
          <cx:pt idx="621">Inlagd Sill</cx:pt>
          <cx:pt idx="622">Jack's New England Clam Chowder</cx:pt>
          <cx:pt idx="623">Laughing Lumberjack Lager</cx:pt>
          <cx:pt idx="624">Maxilaku</cx:pt>
          <cx:pt idx="625">Mozzarella di Giovanni</cx:pt>
          <cx:pt idx="626">Outback Lager</cx:pt>
          <cx:pt idx="627">Pâté chinois</cx:pt>
          <cx:pt idx="628">Perth Pasties</cx:pt>
          <cx:pt idx="629">Röd Kaviar</cx:pt>
          <cx:pt idx="630">Rössle Sauerkraut</cx:pt>
          <cx:pt idx="631">Schoggi Schokolade</cx:pt>
          <cx:pt idx="632">Singaporean Hokkien Fried Mee</cx:pt>
          <cx:pt idx="633">Camembert Pierrot</cx:pt>
          <cx:pt idx="634">Chocolade</cx:pt>
          <cx:pt idx="635">Gnocchi di nonna Alice</cx:pt>
          <cx:pt idx="636">Gudbrandsdalsost</cx:pt>
          <cx:pt idx="637">Gula Malacca</cx:pt>
          <cx:pt idx="638">Gula Malacca</cx:pt>
          <cx:pt idx="639">Gustaf's Knäckebröd</cx:pt>
          <cx:pt idx="640">Ikura</cx:pt>
          <cx:pt idx="641">Louisiana Hot Spiced Okra</cx:pt>
          <cx:pt idx="642">Mascarpone Fabioli</cx:pt>
          <cx:pt idx="643">Maxilaku</cx:pt>
          <cx:pt idx="644">NuNuCa Nuß-Nougat-Creme</cx:pt>
          <cx:pt idx="645">Rössle Sauerkraut</cx:pt>
          <cx:pt idx="646">Spegesild</cx:pt>
          <cx:pt idx="647">Chartreuse verte</cx:pt>
          <cx:pt idx="648">Filo Mix</cx:pt>
          <cx:pt idx="649">Guaraná Fantástica</cx:pt>
          <cx:pt idx="650">Gudbrandsdalsost</cx:pt>
          <cx:pt idx="651">Spegesild</cx:pt>
          <cx:pt idx="652">Chartreuse verte</cx:pt>
          <cx:pt idx="653">Filo Mix</cx:pt>
          <cx:pt idx="654">Geitost</cx:pt>
          <cx:pt idx="655">Perth Pasties</cx:pt>
          <cx:pt idx="656">Spegesild</cx:pt>
          <cx:pt idx="657">Chef Anton's Cajun Seasoning</cx:pt>
          <cx:pt idx="658">Grandma's Boysenberry Spread</cx:pt>
          <cx:pt idx="659">Gumbär Gummibärchen</cx:pt>
          <cx:pt idx="660">Gustaf's Knäckebröd</cx:pt>
          <cx:pt idx="661">Jack's New England Clam Chowder</cx:pt>
          <cx:pt idx="662">Louisiana Fiery Hot Pepper Sauce</cx:pt>
          <cx:pt idx="663">Louisiana Fiery Hot Pepper Sauce</cx:pt>
          <cx:pt idx="664">Maxilaku</cx:pt>
          <cx:pt idx="665">Pâté chinois</cx:pt>
          <cx:pt idx="666">Pâté chinois</cx:pt>
          <cx:pt idx="667">Pavlova</cx:pt>
          <cx:pt idx="668">Pavlova</cx:pt>
          <cx:pt idx="669">Perth Pasties</cx:pt>
          <cx:pt idx="670">Raclette Courdavault</cx:pt>
          <cx:pt idx="671">Røgede sild</cx:pt>
          <cx:pt idx="672">Scottish Longbreads</cx:pt>
          <cx:pt idx="673">Sir Rodney's Marmalade</cx:pt>
          <cx:pt idx="674">Sir Rodney's Marmalade</cx:pt>
          <cx:pt idx="675">Sir Rodney's Scones</cx:pt>
          <cx:pt idx="676">Spegesild</cx:pt>
          <cx:pt idx="677">Alice Mutton</cx:pt>
          <cx:pt idx="678">Aniseed Syrup</cx:pt>
          <cx:pt idx="679">Aniseed Syrup</cx:pt>
          <cx:pt idx="680">Aniseed Syrup</cx:pt>
          <cx:pt idx="681">Chai</cx:pt>
          <cx:pt idx="682">Chartreuse verte</cx:pt>
          <cx:pt idx="683">Chartreuse verte</cx:pt>
          <cx:pt idx="684">Chef Anton's Cajun Seasoning</cx:pt>
          <cx:pt idx="685">Chef Anton's Cajun Seasoning</cx:pt>
          <cx:pt idx="686">Chef Anton's Gumbo Mix</cx:pt>
          <cx:pt idx="687">Chef Anton's Gumbo Mix</cx:pt>
          <cx:pt idx="688">Côte de Blaye</cx:pt>
          <cx:pt idx="689">Escargots de Bourgogne</cx:pt>
          <cx:pt idx="690">Filo Mix</cx:pt>
          <cx:pt idx="691">Filo Mix</cx:pt>
          <cx:pt idx="692">Fløtemysost</cx:pt>
          <cx:pt idx="693">Geitost</cx:pt>
          <cx:pt idx="694">Geitost</cx:pt>
          <cx:pt idx="695">Geitost</cx:pt>
          <cx:pt idx="696">Genen Shouyu</cx:pt>
          <cx:pt idx="697">Gnocchi di nonna Alice</cx:pt>
          <cx:pt idx="698">Gorgonzola Telino</cx:pt>
          <cx:pt idx="699">Gorgonzola Telino</cx:pt>
          <cx:pt idx="700">Gorgonzola Telino</cx:pt>
          <cx:pt idx="701">Guaraná Fantástica</cx:pt>
          <cx:pt idx="702">Guaraná Fantástica</cx:pt>
          <cx:pt idx="703">Gudbrandsdalsost</cx:pt>
          <cx:pt idx="704">Gumbär Gummibärchen</cx:pt>
          <cx:pt idx="705">Gustaf's Knäckebröd</cx:pt>
          <cx:pt idx="706">Ikura</cx:pt>
          <cx:pt idx="707">Inlagd Sill</cx:pt>
          <cx:pt idx="708">Inlagd Sill</cx:pt>
          <cx:pt idx="709">Ipoh Coffee</cx:pt>
          <cx:pt idx="710">Ipoh Coffee</cx:pt>
          <cx:pt idx="711">Jack's New England Clam Chowder</cx:pt>
          <cx:pt idx="712">Konbu</cx:pt>
          <cx:pt idx="713">Laughing Lumberjack Lager</cx:pt>
          <cx:pt idx="714">Longlife Tofu</cx:pt>
          <cx:pt idx="715">Longlife Tofu</cx:pt>
          <cx:pt idx="716">Louisiana Fiery Hot Pepper Sauce</cx:pt>
          <cx:pt idx="717">Louisiana Fiery Hot Pepper Sauce</cx:pt>
          <cx:pt idx="718">Manjimup Dried Apples</cx:pt>
          <cx:pt idx="719">Mascarpone Fabioli</cx:pt>
          <cx:pt idx="720">Mishi Kobe Niku</cx:pt>
          <cx:pt idx="721">Mozzarella di Giovanni</cx:pt>
          <cx:pt idx="722">Nord-Ost Matjeshering</cx:pt>
          <cx:pt idx="723">Nord-Ost Matjeshering</cx:pt>
          <cx:pt idx="724">Nord-Ost Matjeshering</cx:pt>
          <cx:pt idx="725">Northwoods Cranberry Sauce</cx:pt>
          <cx:pt idx="726">Outback Lager</cx:pt>
          <cx:pt idx="727">Pâté chinois</cx:pt>
          <cx:pt idx="728">Ravioli Angelo</cx:pt>
          <cx:pt idx="729">Ravioli Angelo</cx:pt>
          <cx:pt idx="730">Ravioli Angelo</cx:pt>
          <cx:pt idx="731">Rhönbräu Klosterbier</cx:pt>
          <cx:pt idx="732">Rhönbräu Klosterbier</cx:pt>
          <cx:pt idx="733">Röd Kaviar</cx:pt>
          <cx:pt idx="734">Röd Kaviar</cx:pt>
          <cx:pt idx="735">Rössle Sauerkraut</cx:pt>
          <cx:pt idx="736">Røgede sild</cx:pt>
          <cx:pt idx="737">Røgede sild</cx:pt>
          <cx:pt idx="738">Sasquatch Ale</cx:pt>
          <cx:pt idx="739">Sasquatch Ale</cx:pt>
          <cx:pt idx="740">Sasquatch Ale</cx:pt>
          <cx:pt idx="741">Scottish Longbreads</cx:pt>
          <cx:pt idx="742">Sir Rodney's Marmalade</cx:pt>
          <cx:pt idx="743">Sirop d'érable</cx:pt>
          <cx:pt idx="744">Sirop d'érable</cx:pt>
          <cx:pt idx="745">Sirop d'érable</cx:pt>
          <cx:pt idx="746">Steeleye Stout</cx:pt>
          <cx:pt idx="747">Steeleye Stout</cx:pt>
          <cx:pt idx="748">Gudbrandsdalsost</cx:pt>
          <cx:pt idx="749">Nord-Ost Matjeshering</cx:pt>
          <cx:pt idx="750">Carnarvon Tigers</cx:pt>
          <cx:pt idx="751">Carnarvon Tigers</cx:pt>
          <cx:pt idx="752">Gravad lax</cx:pt>
          <cx:pt idx="753">Ikura</cx:pt>
          <cx:pt idx="754">Ipoh Coffee</cx:pt>
          <cx:pt idx="755">Konbu</cx:pt>
          <cx:pt idx="756">Lakkalikööri</cx:pt>
          <cx:pt idx="757">Manjimup Dried Apples</cx:pt>
          <cx:pt idx="758">Nord-Ost Matjeshering</cx:pt>
          <cx:pt idx="759">Nord-Ost Matjeshering</cx:pt>
          <cx:pt idx="760">Original Frankfurter grüne Soße</cx:pt>
          <cx:pt idx="761">Pâté chinois</cx:pt>
          <cx:pt idx="762">Pavlova</cx:pt>
          <cx:pt idx="763">Rhönbräu Klosterbier</cx:pt>
          <cx:pt idx="764">Rössle Sauerkraut</cx:pt>
          <cx:pt idx="765">Raclette Courdavault</cx:pt>
          <cx:pt idx="766">Chef Anton's Cajun Seasoning</cx:pt>
          <cx:pt idx="767">Geitost</cx:pt>
          <cx:pt idx="768">Gula Malacca</cx:pt>
          <cx:pt idx="769">Gula Malacca</cx:pt>
          <cx:pt idx="770">Gumbär Gummibärchen</cx:pt>
          <cx:pt idx="771">Ikura</cx:pt>
          <cx:pt idx="772">Ikura</cx:pt>
          <cx:pt idx="773">Longlife Tofu</cx:pt>
          <cx:pt idx="774">Mishi Kobe Niku</cx:pt>
          <cx:pt idx="775">Ravioli Angelo</cx:pt>
          <cx:pt idx="776">Sirop d'érable</cx:pt>
          <cx:pt idx="777">Camembert Pierrot</cx:pt>
          <cx:pt idx="778">Chai</cx:pt>
          <cx:pt idx="779">Chai</cx:pt>
          <cx:pt idx="780">Chang</cx:pt>
          <cx:pt idx="781">Chef Anton's Gumbo Mix</cx:pt>
          <cx:pt idx="782">Chocolade</cx:pt>
          <cx:pt idx="783">Chocolade</cx:pt>
          <cx:pt idx="784">Côte de Blaye</cx:pt>
          <cx:pt idx="785">Côte de Blaye</cx:pt>
          <cx:pt idx="786">Côte de Blaye</cx:pt>
          <cx:pt idx="787">Côte de Blaye</cx:pt>
          <cx:pt idx="788">Gorgonzola Telino</cx:pt>
          <cx:pt idx="789">Inlagd Sill</cx:pt>
          <cx:pt idx="790">Ipoh Coffee</cx:pt>
          <cx:pt idx="791">Lakkalikööri</cx:pt>
          <cx:pt idx="792">Longlife Tofu</cx:pt>
          <cx:pt idx="793">Louisiana Fiery Hot Pepper Sauce</cx:pt>
          <cx:pt idx="794">Manjimup Dried Apples</cx:pt>
          <cx:pt idx="795">Maxilaku</cx:pt>
          <cx:pt idx="796">NuNuCa Nuß-Nougat-Creme</cx:pt>
          <cx:pt idx="797">Original Frankfurter grüne Soße</cx:pt>
          <cx:pt idx="798">Outback Lager</cx:pt>
          <cx:pt idx="799">Perth Pasties</cx:pt>
          <cx:pt idx="800">Queso Cabrales</cx:pt>
          <cx:pt idx="801">Queso Manchego La Pastora</cx:pt>
          <cx:pt idx="802">Ravioli Angelo</cx:pt>
          <cx:pt idx="803">Röd Kaviar</cx:pt>
          <cx:pt idx="804">Røgede sild</cx:pt>
          <cx:pt idx="805">Røgede sild</cx:pt>
          <cx:pt idx="806">Schoggi Schokolade</cx:pt>
          <cx:pt idx="807">Sir Rodney's Marmalade</cx:pt>
          <cx:pt idx="808">Sir Rodney's Marmalade</cx:pt>
          <cx:pt idx="809">Sirop d'érable</cx:pt>
          <cx:pt idx="810">Spegesild</cx:pt>
          <cx:pt idx="811">Steeleye Stout</cx:pt>
          <cx:pt idx="812">Tarte au sucre</cx:pt>
          <cx:pt idx="813">Aniseed Syrup</cx:pt>
          <cx:pt idx="814">Geitost</cx:pt>
          <cx:pt idx="815">Gorgonzola Telino</cx:pt>
          <cx:pt idx="816">Konbu</cx:pt>
          <cx:pt idx="817">Original Frankfurter grüne Soße</cx:pt>
          <cx:pt idx="818">Pâté chinois</cx:pt>
          <cx:pt idx="819">Queso Cabrales</cx:pt>
          <cx:pt idx="820">Ravioli Angelo</cx:pt>
          <cx:pt idx="821">Rössle Sauerkraut</cx:pt>
          <cx:pt idx="822">Sasquatch Ale</cx:pt>
          <cx:pt idx="823">Sir Rodney's Scones</cx:pt>
          <cx:pt idx="824">Jack's New England Clam Chowder</cx:pt>
          <cx:pt idx="825">Konbu</cx:pt>
          <cx:pt idx="826">Manjimup Dried Apples</cx:pt>
          <cx:pt idx="827">Raclette Courdavault</cx:pt>
          <cx:pt idx="828">Carnarvon Tigers</cx:pt>
          <cx:pt idx="829">Carnarvon Tigers</cx:pt>
          <cx:pt idx="830">Chang</cx:pt>
          <cx:pt idx="831">Chef Anton's Cajun Seasoning</cx:pt>
          <cx:pt idx="832">Fløtemysost</cx:pt>
          <cx:pt idx="833">Geitost</cx:pt>
          <cx:pt idx="834">Genen Shouyu</cx:pt>
          <cx:pt idx="835">Gnocchi di nonna Alice</cx:pt>
          <cx:pt idx="836">Gustaf's Knäckebröd</cx:pt>
          <cx:pt idx="837">Konbu</cx:pt>
          <cx:pt idx="838">Louisiana Fiery Hot Pepper Sauce</cx:pt>
          <cx:pt idx="839">Mozzarella di Giovanni</cx:pt>
          <cx:pt idx="840">NuNuCa Nuß-Nougat-Creme</cx:pt>
          <cx:pt idx="841">Original Frankfurter grüne Soße</cx:pt>
          <cx:pt idx="842">Pâté chinois</cx:pt>
          <cx:pt idx="843">Pâté chinois</cx:pt>
          <cx:pt idx="844">Pavlova</cx:pt>
          <cx:pt idx="845">Queso Cabrales</cx:pt>
          <cx:pt idx="846">Queso Cabrales</cx:pt>
          <cx:pt idx="847">Queso Manchego La Pastora</cx:pt>
          <cx:pt idx="848">Raclette Courdavault</cx:pt>
          <cx:pt idx="849">Gorgonzola Telino</cx:pt>
          <cx:pt idx="850">Gumbär Gummibärchen</cx:pt>
          <cx:pt idx="851">Camembert Pierrot</cx:pt>
          <cx:pt idx="852">Chai</cx:pt>
          <cx:pt idx="853">Chang</cx:pt>
          <cx:pt idx="854">Chang</cx:pt>
          <cx:pt idx="855">Chartreuse verte</cx:pt>
          <cx:pt idx="856">Chartreuse verte</cx:pt>
          <cx:pt idx="857">Genen Shouyu</cx:pt>
          <cx:pt idx="858">Gravad lax</cx:pt>
          <cx:pt idx="859">Gudbrandsdalsost</cx:pt>
          <cx:pt idx="860">Gudbrandsdalsost</cx:pt>
          <cx:pt idx="861">Gula Malacca</cx:pt>
          <cx:pt idx="862">Gula Malacca</cx:pt>
          <cx:pt idx="863">Gustaf's Knäckebröd</cx:pt>
          <cx:pt idx="864">Jack's New England Clam Chowder</cx:pt>
          <cx:pt idx="865">Konbu</cx:pt>
          <cx:pt idx="866">Konbu</cx:pt>
          <cx:pt idx="867">Lakkalikööri</cx:pt>
          <cx:pt idx="868">Lakkalikööri</cx:pt>
          <cx:pt idx="869">Louisiana Hot Spiced Okra</cx:pt>
          <cx:pt idx="870">Mascarpone Fabioli</cx:pt>
          <cx:pt idx="871">Mascarpone Fabioli</cx:pt>
          <cx:pt idx="872">Nord-Ost Matjeshering</cx:pt>
          <cx:pt idx="873">Original Frankfurter grüne Soße</cx:pt>
          <cx:pt idx="874">Original Frankfurter grüne Soße</cx:pt>
          <cx:pt idx="875">Pâté chinois</cx:pt>
          <cx:pt idx="876">Perth Pasties</cx:pt>
          <cx:pt idx="877">Queso Cabrales</cx:pt>
          <cx:pt idx="878">Queso Cabrales</cx:pt>
          <cx:pt idx="879">Queso Cabrales</cx:pt>
          <cx:pt idx="880">Ravioli Angelo</cx:pt>
          <cx:pt idx="881">Rhönbräu Klosterbier</cx:pt>
          <cx:pt idx="882">Rhönbräu Klosterbier</cx:pt>
          <cx:pt idx="883">Rhönbräu Klosterbier</cx:pt>
          <cx:pt idx="884">Röd Kaviar</cx:pt>
          <cx:pt idx="885">Sasquatch Ale</cx:pt>
          <cx:pt idx="886">Sasquatch Ale</cx:pt>
          <cx:pt idx="887">Sasquatch Ale</cx:pt>
          <cx:pt idx="888">Sasquatch Ale</cx:pt>
          <cx:pt idx="889">Schoggi Schokolade</cx:pt>
          <cx:pt idx="890">Scottish Longbreads</cx:pt>
          <cx:pt idx="891">Singaporean Hokkien Fried Mee</cx:pt>
          <cx:pt idx="892">Singaporean Hokkien Fried Mee</cx:pt>
          <cx:pt idx="893">Singaporean Hokkien Fried Mee</cx:pt>
          <cx:pt idx="894">Sir Rodney's Scones</cx:pt>
          <cx:pt idx="895">Sir Rodney's Scones</cx:pt>
          <cx:pt idx="896">Carnarvon Tigers</cx:pt>
          <cx:pt idx="897">Filo Mix</cx:pt>
          <cx:pt idx="898">Fløtemysost</cx:pt>
          <cx:pt idx="899">Singaporean Hokkien Fried Mee</cx:pt>
          <cx:pt idx="900">Spegesild</cx:pt>
          <cx:pt idx="901">Chai</cx:pt>
          <cx:pt idx="902">Chocolade</cx:pt>
          <cx:pt idx="903">Geitost</cx:pt>
          <cx:pt idx="904">Gravad lax</cx:pt>
          <cx:pt idx="905">Jack's New England Clam Chowder</cx:pt>
          <cx:pt idx="906">Nord-Ost Matjeshering</cx:pt>
          <cx:pt idx="907">Outback Lager</cx:pt>
          <cx:pt idx="908">Rössle Sauerkraut</cx:pt>
          <cx:pt idx="909">Singaporean Hokkien Fried Mee</cx:pt>
          <cx:pt idx="910">Steeleye Stout</cx:pt>
          <cx:pt idx="911">Laughing Lumberjack Lager</cx:pt>
          <cx:pt idx="912">NuNuCa Nuß-Nougat-Creme</cx:pt>
          <cx:pt idx="913">Outback Lager</cx:pt>
          <cx:pt idx="914">Rössle Sauerkraut</cx:pt>
          <cx:pt idx="915">Alice Mutton</cx:pt>
          <cx:pt idx="916">Aniseed Syrup</cx:pt>
          <cx:pt idx="917">Chef Anton's Cajun Seasoning</cx:pt>
          <cx:pt idx="918">Chocolade</cx:pt>
          <cx:pt idx="919">Escargots de Bourgogne</cx:pt>
          <cx:pt idx="920">Filo Mix</cx:pt>
          <cx:pt idx="921">Grandma's Boysenberry Spread</cx:pt>
          <cx:pt idx="922">Grandma's Boysenberry Spread</cx:pt>
          <cx:pt idx="923">Gustaf's Knäckebröd</cx:pt>
          <cx:pt idx="924">Inlagd Sill</cx:pt>
          <cx:pt idx="925">Ipoh Coffee</cx:pt>
          <cx:pt idx="926">Mascarpone Fabioli</cx:pt>
          <cx:pt idx="927">Mascarpone Fabioli</cx:pt>
          <cx:pt idx="928">Mascarpone Fabioli</cx:pt>
          <cx:pt idx="929">Maxilaku</cx:pt>
          <cx:pt idx="930">Mishi Kobe Niku</cx:pt>
          <cx:pt idx="931">Nord-Ost Matjeshering</cx:pt>
          <cx:pt idx="932">Scottish Longbreads</cx:pt>
          <cx:pt idx="933">Chartreuse verte</cx:pt>
          <cx:pt idx="934">Chef Anton's Cajun Seasoning</cx:pt>
          <cx:pt idx="935">Filo Mix</cx:pt>
          <cx:pt idx="936">Fløtemysost</cx:pt>
          <cx:pt idx="937">Fløtemysost</cx:pt>
          <cx:pt idx="938">Genen Shouyu</cx:pt>
          <cx:pt idx="939">Gumbär Gummibärchen</cx:pt>
          <cx:pt idx="940">Ikura</cx:pt>
          <cx:pt idx="941">Inlagd Sill</cx:pt>
          <cx:pt idx="942">Laughing Lumberjack Lager</cx:pt>
          <cx:pt idx="943">Longlife Tofu</cx:pt>
          <cx:pt idx="944">NuNuCa Nuß-Nougat-Creme</cx:pt>
          <cx:pt idx="945">Queso Cabrales</cx:pt>
          <cx:pt idx="946">Ravioli Angelo</cx:pt>
          <cx:pt idx="947">Singaporean Hokkien Fried Mee</cx:pt>
          <cx:pt idx="948">Sir Rodney's Marmalade</cx:pt>
          <cx:pt idx="949">Sir Rodney's Scones</cx:pt>
          <cx:pt idx="950">Spegesild</cx:pt>
          <cx:pt idx="951">Aniseed Syrup</cx:pt>
          <cx:pt idx="952">Boston Crab Meat</cx:pt>
          <cx:pt idx="953">Chartreuse verte</cx:pt>
          <cx:pt idx="954">Chef Anton's Gumbo Mix</cx:pt>
          <cx:pt idx="955">Louisiana Hot Spiced Okra</cx:pt>
          <cx:pt idx="956">Mascarpone Fabioli</cx:pt>
          <cx:pt idx="957">Maxilaku</cx:pt>
          <cx:pt idx="958">NuNuCa Nuß-Nougat-Creme</cx:pt>
          <cx:pt idx="959">Pâté chinois</cx:pt>
          <cx:pt idx="960">Raclette Courdavault</cx:pt>
          <cx:pt idx="961">Rhönbräu Klosterbier</cx:pt>
          <cx:pt idx="962">Scottish Longbreads</cx:pt>
          <cx:pt idx="963">Gorgonzola Telino</cx:pt>
          <cx:pt idx="964">Laughing Lumberjack Lager</cx:pt>
          <cx:pt idx="965">Mishi Kobe Niku</cx:pt>
          <cx:pt idx="966">Nord-Ost Matjeshering</cx:pt>
          <cx:pt idx="967">Pavlova</cx:pt>
          <cx:pt idx="968">Perth Pasties</cx:pt>
          <cx:pt idx="969">Röd Kaviar</cx:pt>
          <cx:pt idx="970">Rössle Sauerkraut</cx:pt>
          <cx:pt idx="971">Scottish Longbreads</cx:pt>
          <cx:pt idx="972">Steeleye Stout</cx:pt>
          <cx:pt idx="973">Tarte au sucre</cx:pt>
          <cx:pt idx="974">Alice Mutton</cx:pt>
          <cx:pt idx="975">Boston Crab Meat</cx:pt>
          <cx:pt idx="976">Camembert Pierrot</cx:pt>
          <cx:pt idx="977">Filo Mix</cx:pt>
          <cx:pt idx="978">Gnocchi di nonna Alice</cx:pt>
          <cx:pt idx="979">Gula Malacca</cx:pt>
          <cx:pt idx="980">Ikura</cx:pt>
          <cx:pt idx="981">Konbu</cx:pt>
          <cx:pt idx="982">Lakkalikööri</cx:pt>
          <cx:pt idx="983">Manjimup Dried Apples</cx:pt>
          <cx:pt idx="984">Manjimup Dried Apples</cx:pt>
          <cx:pt idx="985">Nord-Ost Matjeshering</cx:pt>
          <cx:pt idx="986">Northwoods Cranberry Sauce</cx:pt>
          <cx:pt idx="987">Original Frankfurter grüne Soße</cx:pt>
          <cx:pt idx="988">Pâté chinois</cx:pt>
          <cx:pt idx="989">Queso Manchego La Pastora</cx:pt>
          <cx:pt idx="990">Ravioli Angelo</cx:pt>
          <cx:pt idx="991">Röd Kaviar</cx:pt>
          <cx:pt idx="992">Boston Crab Meat</cx:pt>
          <cx:pt idx="993">Chef Anton's Cajun Seasoning</cx:pt>
          <cx:pt idx="994">Gravad lax</cx:pt>
          <cx:pt idx="995">Ikura</cx:pt>
          <cx:pt idx="996">Konbu</cx:pt>
          <cx:pt idx="997">Louisiana Hot Spiced Okra</cx:pt>
          <cx:pt idx="998">Mascarpone Fabioli</cx:pt>
          <cx:pt idx="999">Sir Rodney's Marmalade</cx:pt>
        </cx:lvl>
      </cx:strDim>
      <cx:numDim type="val">
        <cx:f>solution_10!$E$5:$E$1004</cx:f>
        <cx:lvl ptCount="1000" formatCode="General">
          <cx:pt idx="0">322</cx:pt>
          <cx:pt idx="1">288</cx:pt>
          <cx:pt idx="2">217</cx:pt>
          <cx:pt idx="3">215</cx:pt>
          <cx:pt idx="4">201</cx:pt>
          <cx:pt idx="5">200</cx:pt>
          <cx:pt idx="6">197</cx:pt>
          <cx:pt idx="7">193</cx:pt>
          <cx:pt idx="8">188</cx:pt>
          <cx:pt idx="9">185</cx:pt>
          <cx:pt idx="10">180</cx:pt>
          <cx:pt idx="11">174</cx:pt>
          <cx:pt idx="12">173</cx:pt>
          <cx:pt idx="13">171</cx:pt>
          <cx:pt idx="14">168</cx:pt>
          <cx:pt idx="15">164</cx:pt>
          <cx:pt idx="16">161</cx:pt>
          <cx:pt idx="17">156</cx:pt>
          <cx:pt idx="18">154</cx:pt>
          <cx:pt idx="19">153</cx:pt>
          <cx:pt idx="20">149</cx:pt>
          <cx:pt idx="21">148</cx:pt>
          <cx:pt idx="22">148</cx:pt>
          <cx:pt idx="23">147</cx:pt>
          <cx:pt idx="24">146</cx:pt>
          <cx:pt idx="25">146</cx:pt>
          <cx:pt idx="26">144</cx:pt>
          <cx:pt idx="27">143</cx:pt>
          <cx:pt idx="28">140</cx:pt>
          <cx:pt idx="29">140</cx:pt>
          <cx:pt idx="30">139</cx:pt>
          <cx:pt idx="31">135</cx:pt>
          <cx:pt idx="32">135</cx:pt>
          <cx:pt idx="33">135</cx:pt>
          <cx:pt idx="34">134</cx:pt>
          <cx:pt idx="35">133</cx:pt>
          <cx:pt idx="36">133</cx:pt>
          <cx:pt idx="37">133</cx:pt>
          <cx:pt idx="38">131</cx:pt>
          <cx:pt idx="39">130</cx:pt>
          <cx:pt idx="40">130</cx:pt>
          <cx:pt idx="41">126</cx:pt>
          <cx:pt idx="42">126</cx:pt>
          <cx:pt idx="43">125</cx:pt>
          <cx:pt idx="44">125</cx:pt>
          <cx:pt idx="45">125</cx:pt>
          <cx:pt idx="46">123</cx:pt>
          <cx:pt idx="47">122</cx:pt>
          <cx:pt idx="48">120</cx:pt>
          <cx:pt idx="49">120</cx:pt>
          <cx:pt idx="50">120</cx:pt>
          <cx:pt idx="51">120</cx:pt>
          <cx:pt idx="52">119</cx:pt>
          <cx:pt idx="53">118</cx:pt>
          <cx:pt idx="54">118</cx:pt>
          <cx:pt idx="55">117</cx:pt>
          <cx:pt idx="56">117</cx:pt>
          <cx:pt idx="57">116</cx:pt>
          <cx:pt idx="58">115</cx:pt>
          <cx:pt idx="59">115</cx:pt>
          <cx:pt idx="60">115</cx:pt>
          <cx:pt idx="61">113</cx:pt>
          <cx:pt idx="62">112</cx:pt>
          <cx:pt idx="63">111</cx:pt>
          <cx:pt idx="64">110</cx:pt>
          <cx:pt idx="65">110</cx:pt>
          <cx:pt idx="66">110</cx:pt>
          <cx:pt idx="67">110</cx:pt>
          <cx:pt idx="68">108</cx:pt>
          <cx:pt idx="69">107</cx:pt>
          <cx:pt idx="70">106</cx:pt>
          <cx:pt idx="71">106</cx:pt>
          <cx:pt idx="72">105</cx:pt>
          <cx:pt idx="73">105</cx:pt>
          <cx:pt idx="74">105</cx:pt>
          <cx:pt idx="75">105</cx:pt>
          <cx:pt idx="76">105</cx:pt>
          <cx:pt idx="77">105</cx:pt>
          <cx:pt idx="78">104</cx:pt>
          <cx:pt idx="79">104</cx:pt>
          <cx:pt idx="80">104</cx:pt>
          <cx:pt idx="81">104</cx:pt>
          <cx:pt idx="82">103</cx:pt>
          <cx:pt idx="83">103</cx:pt>
          <cx:pt idx="84">102</cx:pt>
          <cx:pt idx="85">101</cx:pt>
          <cx:pt idx="86">100</cx:pt>
          <cx:pt idx="87">100</cx:pt>
          <cx:pt idx="88">100</cx:pt>
          <cx:pt idx="89">100</cx:pt>
          <cx:pt idx="90">100</cx:pt>
          <cx:pt idx="91">100</cx:pt>
          <cx:pt idx="92">100</cx:pt>
          <cx:pt idx="93">100</cx:pt>
          <cx:pt idx="94">100</cx:pt>
          <cx:pt idx="95">100</cx:pt>
          <cx:pt idx="96">100</cx:pt>
          <cx:pt idx="97">100</cx:pt>
          <cx:pt idx="98">100</cx:pt>
          <cx:pt idx="99">100</cx:pt>
          <cx:pt idx="100">100</cx:pt>
          <cx:pt idx="101">100</cx:pt>
          <cx:pt idx="102">99</cx:pt>
          <cx:pt idx="103">99</cx:pt>
          <cx:pt idx="104">99</cx:pt>
          <cx:pt idx="105">98</cx:pt>
          <cx:pt idx="106">97</cx:pt>
          <cx:pt idx="107">97</cx:pt>
          <cx:pt idx="108">97</cx:pt>
          <cx:pt idx="109">96</cx:pt>
          <cx:pt idx="110">96</cx:pt>
          <cx:pt idx="111">95</cx:pt>
          <cx:pt idx="112">95</cx:pt>
          <cx:pt idx="113">95</cx:pt>
          <cx:pt idx="114">95</cx:pt>
          <cx:pt idx="115">95</cx:pt>
          <cx:pt idx="116">95</cx:pt>
          <cx:pt idx="117">94</cx:pt>
          <cx:pt idx="118">93</cx:pt>
          <cx:pt idx="119">93</cx:pt>
          <cx:pt idx="120">93</cx:pt>
          <cx:pt idx="121">93</cx:pt>
          <cx:pt idx="122">91</cx:pt>
          <cx:pt idx="123">91</cx:pt>
          <cx:pt idx="124">90</cx:pt>
          <cx:pt idx="125">90</cx:pt>
          <cx:pt idx="126">90</cx:pt>
          <cx:pt idx="127">90</cx:pt>
          <cx:pt idx="128">90</cx:pt>
          <cx:pt idx="129">89</cx:pt>
          <cx:pt idx="130">88</cx:pt>
          <cx:pt idx="131">87</cx:pt>
          <cx:pt idx="132">87</cx:pt>
          <cx:pt idx="133">87</cx:pt>
          <cx:pt idx="134">85</cx:pt>
          <cx:pt idx="135">85</cx:pt>
          <cx:pt idx="136">85</cx:pt>
          <cx:pt idx="137">85</cx:pt>
          <cx:pt idx="138">85</cx:pt>
          <cx:pt idx="139">85</cx:pt>
          <cx:pt idx="140">85</cx:pt>
          <cx:pt idx="141">85</cx:pt>
          <cx:pt idx="142">85</cx:pt>
          <cx:pt idx="143">85</cx:pt>
          <cx:pt idx="144">85</cx:pt>
          <cx:pt idx="145">85</cx:pt>
          <cx:pt idx="146">84</cx:pt>
          <cx:pt idx="147">84</cx:pt>
          <cx:pt idx="148">84</cx:pt>
          <cx:pt idx="149">84</cx:pt>
          <cx:pt idx="150">83</cx:pt>
          <cx:pt idx="151">82</cx:pt>
          <cx:pt idx="152">82</cx:pt>
          <cx:pt idx="153">82</cx:pt>
          <cx:pt idx="154">81</cx:pt>
          <cx:pt idx="155">81</cx:pt>
          <cx:pt idx="156">80</cx:pt>
          <cx:pt idx="157">80</cx:pt>
          <cx:pt idx="158">80</cx:pt>
          <cx:pt idx="159">80</cx:pt>
          <cx:pt idx="160">80</cx:pt>
          <cx:pt idx="161">80</cx:pt>
          <cx:pt idx="162">79</cx:pt>
          <cx:pt idx="163">79</cx:pt>
          <cx:pt idx="164">79</cx:pt>
          <cx:pt idx="165">78</cx:pt>
          <cx:pt idx="166">77</cx:pt>
          <cx:pt idx="167">77</cx:pt>
          <cx:pt idx="168">76</cx:pt>
          <cx:pt idx="169">76</cx:pt>
          <cx:pt idx="170">75</cx:pt>
          <cx:pt idx="171">75</cx:pt>
          <cx:pt idx="172">75</cx:pt>
          <cx:pt idx="173">75</cx:pt>
          <cx:pt idx="174">75</cx:pt>
          <cx:pt idx="175">75</cx:pt>
          <cx:pt idx="176">74</cx:pt>
          <cx:pt idx="177">74</cx:pt>
          <cx:pt idx="178">74</cx:pt>
          <cx:pt idx="179">74</cx:pt>
          <cx:pt idx="180">74</cx:pt>
          <cx:pt idx="181">74</cx:pt>
          <cx:pt idx="182">73</cx:pt>
          <cx:pt idx="183">73</cx:pt>
          <cx:pt idx="184">73</cx:pt>
          <cx:pt idx="185">73</cx:pt>
          <cx:pt idx="186">73</cx:pt>
          <cx:pt idx="187">72</cx:pt>
          <cx:pt idx="188">72</cx:pt>
          <cx:pt idx="189">70</cx:pt>
          <cx:pt idx="190">70</cx:pt>
          <cx:pt idx="191">70</cx:pt>
          <cx:pt idx="192">70</cx:pt>
          <cx:pt idx="193">70</cx:pt>
          <cx:pt idx="194">70</cx:pt>
          <cx:pt idx="195">70</cx:pt>
          <cx:pt idx="196">70</cx:pt>
          <cx:pt idx="197">70</cx:pt>
          <cx:pt idx="198">70</cx:pt>
          <cx:pt idx="199">70</cx:pt>
          <cx:pt idx="200">70</cx:pt>
          <cx:pt idx="201">70</cx:pt>
          <cx:pt idx="202">70</cx:pt>
          <cx:pt idx="203">70</cx:pt>
          <cx:pt idx="204">69</cx:pt>
          <cx:pt idx="205">69</cx:pt>
          <cx:pt idx="206">68</cx:pt>
          <cx:pt idx="207">68</cx:pt>
          <cx:pt idx="208">68</cx:pt>
          <cx:pt idx="209">68</cx:pt>
          <cx:pt idx="210">68</cx:pt>
          <cx:pt idx="211">68</cx:pt>
          <cx:pt idx="212">66</cx:pt>
          <cx:pt idx="213">66</cx:pt>
          <cx:pt idx="214">66</cx:pt>
          <cx:pt idx="215">65</cx:pt>
          <cx:pt idx="216">65</cx:pt>
          <cx:pt idx="217">65</cx:pt>
          <cx:pt idx="218">65</cx:pt>
          <cx:pt idx="219">65</cx:pt>
          <cx:pt idx="220">65</cx:pt>
          <cx:pt idx="221">65</cx:pt>
          <cx:pt idx="222">65</cx:pt>
          <cx:pt idx="223">64</cx:pt>
          <cx:pt idx="224">64</cx:pt>
          <cx:pt idx="225">64</cx:pt>
          <cx:pt idx="226">64</cx:pt>
          <cx:pt idx="227">64</cx:pt>
          <cx:pt idx="228">64</cx:pt>
          <cx:pt idx="229">63</cx:pt>
          <cx:pt idx="230">63</cx:pt>
          <cx:pt idx="231">63</cx:pt>
          <cx:pt idx="232">63</cx:pt>
          <cx:pt idx="233">62</cx:pt>
          <cx:pt idx="234">62</cx:pt>
          <cx:pt idx="235">62</cx:pt>
          <cx:pt idx="236">62</cx:pt>
          <cx:pt idx="237">62</cx:pt>
          <cx:pt idx="238">62</cx:pt>
          <cx:pt idx="239">61</cx:pt>
          <cx:pt idx="240">61</cx:pt>
          <cx:pt idx="241">61</cx:pt>
          <cx:pt idx="242">61</cx:pt>
          <cx:pt idx="243">60</cx:pt>
          <cx:pt idx="244">60</cx:pt>
          <cx:pt idx="245">60</cx:pt>
          <cx:pt idx="246">60</cx:pt>
          <cx:pt idx="247">60</cx:pt>
          <cx:pt idx="248">60</cx:pt>
          <cx:pt idx="249">60</cx:pt>
          <cx:pt idx="250">60</cx:pt>
          <cx:pt idx="251">60</cx:pt>
          <cx:pt idx="252">60</cx:pt>
          <cx:pt idx="253">60</cx:pt>
          <cx:pt idx="254">60</cx:pt>
          <cx:pt idx="255">60</cx:pt>
          <cx:pt idx="256">60</cx:pt>
          <cx:pt idx="257">60</cx:pt>
          <cx:pt idx="258">60</cx:pt>
          <cx:pt idx="259">60</cx:pt>
          <cx:pt idx="260">60</cx:pt>
          <cx:pt idx="261">60</cx:pt>
          <cx:pt idx="262">60</cx:pt>
          <cx:pt idx="263">60</cx:pt>
          <cx:pt idx="264">60</cx:pt>
          <cx:pt idx="265">59</cx:pt>
          <cx:pt idx="266">59</cx:pt>
          <cx:pt idx="267">59</cx:pt>
          <cx:pt idx="268">58</cx:pt>
          <cx:pt idx="269">58</cx:pt>
          <cx:pt idx="270">58</cx:pt>
          <cx:pt idx="271">58</cx:pt>
          <cx:pt idx="272">58</cx:pt>
          <cx:pt idx="273">57</cx:pt>
          <cx:pt idx="274">57</cx:pt>
          <cx:pt idx="275">57</cx:pt>
          <cx:pt idx="276">56</cx:pt>
          <cx:pt idx="277">56</cx:pt>
          <cx:pt idx="278">56</cx:pt>
          <cx:pt idx="279">56</cx:pt>
          <cx:pt idx="280">55</cx:pt>
          <cx:pt idx="281">55</cx:pt>
          <cx:pt idx="282">55</cx:pt>
          <cx:pt idx="283">55</cx:pt>
          <cx:pt idx="284">55</cx:pt>
          <cx:pt idx="285">55</cx:pt>
          <cx:pt idx="286">55</cx:pt>
          <cx:pt idx="287">55</cx:pt>
          <cx:pt idx="288">55</cx:pt>
          <cx:pt idx="289">55</cx:pt>
          <cx:pt idx="290">55</cx:pt>
          <cx:pt idx="291">55</cx:pt>
          <cx:pt idx="292">55</cx:pt>
          <cx:pt idx="293">55</cx:pt>
          <cx:pt idx="294">55</cx:pt>
          <cx:pt idx="295">55</cx:pt>
          <cx:pt idx="296">54</cx:pt>
          <cx:pt idx="297">54</cx:pt>
          <cx:pt idx="298">54</cx:pt>
          <cx:pt idx="299">53</cx:pt>
          <cx:pt idx="300">53</cx:pt>
          <cx:pt idx="301">53</cx:pt>
          <cx:pt idx="302">52</cx:pt>
          <cx:pt idx="303">52</cx:pt>
          <cx:pt idx="304">52</cx:pt>
          <cx:pt idx="305">52</cx:pt>
          <cx:pt idx="306">52</cx:pt>
          <cx:pt idx="307">52</cx:pt>
          <cx:pt idx="308">52</cx:pt>
          <cx:pt idx="309">52</cx:pt>
          <cx:pt idx="310">52</cx:pt>
          <cx:pt idx="311">52</cx:pt>
          <cx:pt idx="312">52</cx:pt>
          <cx:pt idx="313">51</cx:pt>
          <cx:pt idx="314">51</cx:pt>
          <cx:pt idx="315">50</cx:pt>
          <cx:pt idx="316">50</cx:pt>
          <cx:pt idx="317">50</cx:pt>
          <cx:pt idx="318">50</cx:pt>
          <cx:pt idx="319">50</cx:pt>
          <cx:pt idx="320">50</cx:pt>
          <cx:pt idx="321">50</cx:pt>
          <cx:pt idx="322">50</cx:pt>
          <cx:pt idx="323">50</cx:pt>
          <cx:pt idx="324">50</cx:pt>
          <cx:pt idx="325">50</cx:pt>
          <cx:pt idx="326">50</cx:pt>
          <cx:pt idx="327">50</cx:pt>
          <cx:pt idx="328">50</cx:pt>
          <cx:pt idx="329">50</cx:pt>
          <cx:pt idx="330">50</cx:pt>
          <cx:pt idx="331">50</cx:pt>
          <cx:pt idx="332">50</cx:pt>
          <cx:pt idx="333">50</cx:pt>
          <cx:pt idx="334">50</cx:pt>
          <cx:pt idx="335">50</cx:pt>
          <cx:pt idx="336">50</cx:pt>
          <cx:pt idx="337">50</cx:pt>
          <cx:pt idx="338">50</cx:pt>
          <cx:pt idx="339">50</cx:pt>
          <cx:pt idx="340">50</cx:pt>
          <cx:pt idx="341">50</cx:pt>
          <cx:pt idx="342">50</cx:pt>
          <cx:pt idx="343">50</cx:pt>
          <cx:pt idx="344">50</cx:pt>
          <cx:pt idx="345">50</cx:pt>
          <cx:pt idx="346">50</cx:pt>
          <cx:pt idx="347">50</cx:pt>
          <cx:pt idx="348">49</cx:pt>
          <cx:pt idx="349">49</cx:pt>
          <cx:pt idx="350">49</cx:pt>
          <cx:pt idx="351">48</cx:pt>
          <cx:pt idx="352">48</cx:pt>
          <cx:pt idx="353">48</cx:pt>
          <cx:pt idx="354">48</cx:pt>
          <cx:pt idx="355">48</cx:pt>
          <cx:pt idx="356">48</cx:pt>
          <cx:pt idx="357">48</cx:pt>
          <cx:pt idx="358">47</cx:pt>
          <cx:pt idx="359">46</cx:pt>
          <cx:pt idx="360">46</cx:pt>
          <cx:pt idx="361">46</cx:pt>
          <cx:pt idx="362">46</cx:pt>
          <cx:pt idx="363">45</cx:pt>
          <cx:pt idx="364">45</cx:pt>
          <cx:pt idx="365">45</cx:pt>
          <cx:pt idx="366">45</cx:pt>
          <cx:pt idx="367">45</cx:pt>
          <cx:pt idx="368">45</cx:pt>
          <cx:pt idx="369">45</cx:pt>
          <cx:pt idx="370">45</cx:pt>
          <cx:pt idx="371">45</cx:pt>
          <cx:pt idx="372">45</cx:pt>
          <cx:pt idx="373">45</cx:pt>
          <cx:pt idx="374">45</cx:pt>
          <cx:pt idx="375">44</cx:pt>
          <cx:pt idx="376">44</cx:pt>
          <cx:pt idx="377">44</cx:pt>
          <cx:pt idx="378">43</cx:pt>
          <cx:pt idx="379">43</cx:pt>
          <cx:pt idx="380">43</cx:pt>
          <cx:pt idx="381">43</cx:pt>
          <cx:pt idx="382">43</cx:pt>
          <cx:pt idx="383">43</cx:pt>
          <cx:pt idx="384">42</cx:pt>
          <cx:pt idx="385">42</cx:pt>
          <cx:pt idx="386">42</cx:pt>
          <cx:pt idx="387">42</cx:pt>
          <cx:pt idx="388">42</cx:pt>
          <cx:pt idx="389">42</cx:pt>
          <cx:pt idx="390">42</cx:pt>
          <cx:pt idx="391">42</cx:pt>
          <cx:pt idx="392">42</cx:pt>
          <cx:pt idx="393">42</cx:pt>
          <cx:pt idx="394">42</cx:pt>
          <cx:pt idx="395">42</cx:pt>
          <cx:pt idx="396">41</cx:pt>
          <cx:pt idx="397">41</cx:pt>
          <cx:pt idx="398">41</cx:pt>
          <cx:pt idx="399">40</cx:pt>
          <cx:pt idx="400">40</cx:pt>
          <cx:pt idx="401">40</cx:pt>
          <cx:pt idx="402">40</cx:pt>
          <cx:pt idx="403">40</cx:pt>
          <cx:pt idx="404">40</cx:pt>
          <cx:pt idx="405">40</cx:pt>
          <cx:pt idx="406">40</cx:pt>
          <cx:pt idx="407">40</cx:pt>
          <cx:pt idx="408">40</cx:pt>
          <cx:pt idx="409">40</cx:pt>
          <cx:pt idx="410">40</cx:pt>
          <cx:pt idx="411">40</cx:pt>
          <cx:pt idx="412">40</cx:pt>
          <cx:pt idx="413">40</cx:pt>
          <cx:pt idx="414">40</cx:pt>
          <cx:pt idx="415">40</cx:pt>
          <cx:pt idx="416">40</cx:pt>
          <cx:pt idx="417">40</cx:pt>
          <cx:pt idx="418">40</cx:pt>
          <cx:pt idx="419">40</cx:pt>
          <cx:pt idx="420">40</cx:pt>
          <cx:pt idx="421">40</cx:pt>
          <cx:pt idx="422">40</cx:pt>
          <cx:pt idx="423">40</cx:pt>
          <cx:pt idx="424">40</cx:pt>
          <cx:pt idx="425">40</cx:pt>
          <cx:pt idx="426">40</cx:pt>
          <cx:pt idx="427">40</cx:pt>
          <cx:pt idx="428">40</cx:pt>
          <cx:pt idx="429">40</cx:pt>
          <cx:pt idx="430">40</cx:pt>
          <cx:pt idx="431">40</cx:pt>
          <cx:pt idx="432">40</cx:pt>
          <cx:pt idx="433">40</cx:pt>
          <cx:pt idx="434">40</cx:pt>
          <cx:pt idx="435">40</cx:pt>
          <cx:pt idx="436">40</cx:pt>
          <cx:pt idx="437">40</cx:pt>
          <cx:pt idx="438">40</cx:pt>
          <cx:pt idx="439">40</cx:pt>
          <cx:pt idx="440">40</cx:pt>
          <cx:pt idx="441">39</cx:pt>
          <cx:pt idx="442">39</cx:pt>
          <cx:pt idx="443">39</cx:pt>
          <cx:pt idx="444">38</cx:pt>
          <cx:pt idx="445">38</cx:pt>
          <cx:pt idx="446">38</cx:pt>
          <cx:pt idx="447">37</cx:pt>
          <cx:pt idx="448">37</cx:pt>
          <cx:pt idx="449">37</cx:pt>
          <cx:pt idx="450">37</cx:pt>
          <cx:pt idx="451">37</cx:pt>
          <cx:pt idx="452">37</cx:pt>
          <cx:pt idx="453">37</cx:pt>
          <cx:pt idx="454">37</cx:pt>
          <cx:pt idx="455">36</cx:pt>
          <cx:pt idx="456">36</cx:pt>
          <cx:pt idx="457">36</cx:pt>
          <cx:pt idx="458">36</cx:pt>
          <cx:pt idx="459">36</cx:pt>
          <cx:pt idx="460">36</cx:pt>
          <cx:pt idx="461">36</cx:pt>
          <cx:pt idx="462">36</cx:pt>
          <cx:pt idx="463">36</cx:pt>
          <cx:pt idx="464">36</cx:pt>
          <cx:pt idx="465">36</cx:pt>
          <cx:pt idx="466">35</cx:pt>
          <cx:pt idx="467">35</cx:pt>
          <cx:pt idx="468">35</cx:pt>
          <cx:pt idx="469">35</cx:pt>
          <cx:pt idx="470">35</cx:pt>
          <cx:pt idx="471">35</cx:pt>
          <cx:pt idx="472">35</cx:pt>
          <cx:pt idx="473">35</cx:pt>
          <cx:pt idx="474">35</cx:pt>
          <cx:pt idx="475">35</cx:pt>
          <cx:pt idx="476">35</cx:pt>
          <cx:pt idx="477">35</cx:pt>
          <cx:pt idx="478">35</cx:pt>
          <cx:pt idx="479">35</cx:pt>
          <cx:pt idx="480">35</cx:pt>
          <cx:pt idx="481">35</cx:pt>
          <cx:pt idx="482">35</cx:pt>
          <cx:pt idx="483">35</cx:pt>
          <cx:pt idx="484">35</cx:pt>
          <cx:pt idx="485">35</cx:pt>
          <cx:pt idx="486">35</cx:pt>
          <cx:pt idx="487">35</cx:pt>
          <cx:pt idx="488">35</cx:pt>
          <cx:pt idx="489">35</cx:pt>
          <cx:pt idx="490">35</cx:pt>
          <cx:pt idx="491">35</cx:pt>
          <cx:pt idx="492">35</cx:pt>
          <cx:pt idx="493">35</cx:pt>
          <cx:pt idx="494">35</cx:pt>
          <cx:pt idx="495">35</cx:pt>
          <cx:pt idx="496">35</cx:pt>
          <cx:pt idx="497">35</cx:pt>
          <cx:pt idx="498">34</cx:pt>
          <cx:pt idx="499">34</cx:pt>
          <cx:pt idx="500">34</cx:pt>
          <cx:pt idx="501">34</cx:pt>
          <cx:pt idx="502">34</cx:pt>
          <cx:pt idx="503">34</cx:pt>
          <cx:pt idx="504">34</cx:pt>
          <cx:pt idx="505">34</cx:pt>
          <cx:pt idx="506">34</cx:pt>
          <cx:pt idx="507">33</cx:pt>
          <cx:pt idx="508">33</cx:pt>
          <cx:pt idx="509">33</cx:pt>
          <cx:pt idx="510">33</cx:pt>
          <cx:pt idx="511">32</cx:pt>
          <cx:pt idx="512">32</cx:pt>
          <cx:pt idx="513">32</cx:pt>
          <cx:pt idx="514">32</cx:pt>
          <cx:pt idx="515">32</cx:pt>
          <cx:pt idx="516">32</cx:pt>
          <cx:pt idx="517">31</cx:pt>
          <cx:pt idx="518">31</cx:pt>
          <cx:pt idx="519">30</cx:pt>
          <cx:pt idx="520">30</cx:pt>
          <cx:pt idx="521">30</cx:pt>
          <cx:pt idx="522">30</cx:pt>
          <cx:pt idx="523">30</cx:pt>
          <cx:pt idx="524">30</cx:pt>
          <cx:pt idx="525">30</cx:pt>
          <cx:pt idx="526">30</cx:pt>
          <cx:pt idx="527">30</cx:pt>
          <cx:pt idx="528">30</cx:pt>
          <cx:pt idx="529">30</cx:pt>
          <cx:pt idx="530">30</cx:pt>
          <cx:pt idx="531">30</cx:pt>
          <cx:pt idx="532">30</cx:pt>
          <cx:pt idx="533">30</cx:pt>
          <cx:pt idx="534">30</cx:pt>
          <cx:pt idx="535">30</cx:pt>
          <cx:pt idx="536">30</cx:pt>
          <cx:pt idx="537">30</cx:pt>
          <cx:pt idx="538">30</cx:pt>
          <cx:pt idx="539">30</cx:pt>
          <cx:pt idx="540">30</cx:pt>
          <cx:pt idx="541">30</cx:pt>
          <cx:pt idx="542">30</cx:pt>
          <cx:pt idx="543">30</cx:pt>
          <cx:pt idx="544">30</cx:pt>
          <cx:pt idx="545">30</cx:pt>
          <cx:pt idx="546">30</cx:pt>
          <cx:pt idx="547">30</cx:pt>
          <cx:pt idx="548">30</cx:pt>
          <cx:pt idx="549">30</cx:pt>
          <cx:pt idx="550">30</cx:pt>
          <cx:pt idx="551">30</cx:pt>
          <cx:pt idx="552">30</cx:pt>
          <cx:pt idx="553">30</cx:pt>
          <cx:pt idx="554">30</cx:pt>
          <cx:pt idx="555">30</cx:pt>
          <cx:pt idx="556">30</cx:pt>
          <cx:pt idx="557">30</cx:pt>
          <cx:pt idx="558">30</cx:pt>
          <cx:pt idx="559">30</cx:pt>
          <cx:pt idx="560">30</cx:pt>
          <cx:pt idx="561">30</cx:pt>
          <cx:pt idx="562">30</cx:pt>
          <cx:pt idx="563">30</cx:pt>
          <cx:pt idx="564">30</cx:pt>
          <cx:pt idx="565">30</cx:pt>
          <cx:pt idx="566">30</cx:pt>
          <cx:pt idx="567">30</cx:pt>
          <cx:pt idx="568">30</cx:pt>
          <cx:pt idx="569">30</cx:pt>
          <cx:pt idx="570">30</cx:pt>
          <cx:pt idx="571">30</cx:pt>
          <cx:pt idx="572">30</cx:pt>
          <cx:pt idx="573">30</cx:pt>
          <cx:pt idx="574">30</cx:pt>
          <cx:pt idx="575">30</cx:pt>
          <cx:pt idx="576">30</cx:pt>
          <cx:pt idx="577">30</cx:pt>
          <cx:pt idx="578">30</cx:pt>
          <cx:pt idx="579">30</cx:pt>
          <cx:pt idx="580">30</cx:pt>
          <cx:pt idx="581">30</cx:pt>
          <cx:pt idx="582">29</cx:pt>
          <cx:pt idx="583">29</cx:pt>
          <cx:pt idx="584">29</cx:pt>
          <cx:pt idx="585">29</cx:pt>
          <cx:pt idx="586">28</cx:pt>
          <cx:pt idx="587">28</cx:pt>
          <cx:pt idx="588">28</cx:pt>
          <cx:pt idx="589">28</cx:pt>
          <cx:pt idx="590">28</cx:pt>
          <cx:pt idx="591">28</cx:pt>
          <cx:pt idx="592">28</cx:pt>
          <cx:pt idx="593">28</cx:pt>
          <cx:pt idx="594">28</cx:pt>
          <cx:pt idx="595">28</cx:pt>
          <cx:pt idx="596">28</cx:pt>
          <cx:pt idx="597">28</cx:pt>
          <cx:pt idx="598">27</cx:pt>
          <cx:pt idx="599">27</cx:pt>
          <cx:pt idx="600">27</cx:pt>
          <cx:pt idx="601">27</cx:pt>
          <cx:pt idx="602">27</cx:pt>
          <cx:pt idx="603">27</cx:pt>
          <cx:pt idx="604">26</cx:pt>
          <cx:pt idx="605">26</cx:pt>
          <cx:pt idx="606">26</cx:pt>
          <cx:pt idx="607">26</cx:pt>
          <cx:pt idx="608">26</cx:pt>
          <cx:pt idx="609">26</cx:pt>
          <cx:pt idx="610">25</cx:pt>
          <cx:pt idx="611">25</cx:pt>
          <cx:pt idx="612">25</cx:pt>
          <cx:pt idx="613">25</cx:pt>
          <cx:pt idx="614">25</cx:pt>
          <cx:pt idx="615">25</cx:pt>
          <cx:pt idx="616">25</cx:pt>
          <cx:pt idx="617">25</cx:pt>
          <cx:pt idx="618">25</cx:pt>
          <cx:pt idx="619">25</cx:pt>
          <cx:pt idx="620">25</cx:pt>
          <cx:pt idx="621">25</cx:pt>
          <cx:pt idx="622">25</cx:pt>
          <cx:pt idx="623">25</cx:pt>
          <cx:pt idx="624">25</cx:pt>
          <cx:pt idx="625">25</cx:pt>
          <cx:pt idx="626">25</cx:pt>
          <cx:pt idx="627">25</cx:pt>
          <cx:pt idx="628">25</cx:pt>
          <cx:pt idx="629">25</cx:pt>
          <cx:pt idx="630">25</cx:pt>
          <cx:pt idx="631">25</cx:pt>
          <cx:pt idx="632">25</cx:pt>
          <cx:pt idx="633">24</cx:pt>
          <cx:pt idx="634">24</cx:pt>
          <cx:pt idx="635">24</cx:pt>
          <cx:pt idx="636">24</cx:pt>
          <cx:pt idx="637">24</cx:pt>
          <cx:pt idx="638">24</cx:pt>
          <cx:pt idx="639">24</cx:pt>
          <cx:pt idx="640">24</cx:pt>
          <cx:pt idx="641">24</cx:pt>
          <cx:pt idx="642">24</cx:pt>
          <cx:pt idx="643">24</cx:pt>
          <cx:pt idx="644">24</cx:pt>
          <cx:pt idx="645">24</cx:pt>
          <cx:pt idx="646">24</cx:pt>
          <cx:pt idx="647">23</cx:pt>
          <cx:pt idx="648">23</cx:pt>
          <cx:pt idx="649">23</cx:pt>
          <cx:pt idx="650">23</cx:pt>
          <cx:pt idx="651">23</cx:pt>
          <cx:pt idx="652">22</cx:pt>
          <cx:pt idx="653">22</cx:pt>
          <cx:pt idx="654">22</cx:pt>
          <cx:pt idx="655">22</cx:pt>
          <cx:pt idx="656">22</cx:pt>
          <cx:pt idx="657">21</cx:pt>
          <cx:pt idx="658">21</cx:pt>
          <cx:pt idx="659">21</cx:pt>
          <cx:pt idx="660">21</cx:pt>
          <cx:pt idx="661">21</cx:pt>
          <cx:pt idx="662">21</cx:pt>
          <cx:pt idx="663">21</cx:pt>
          <cx:pt idx="664">21</cx:pt>
          <cx:pt idx="665">21</cx:pt>
          <cx:pt idx="666">21</cx:pt>
          <cx:pt idx="667">21</cx:pt>
          <cx:pt idx="668">21</cx:pt>
          <cx:pt idx="669">21</cx:pt>
          <cx:pt idx="670">21</cx:pt>
          <cx:pt idx="671">21</cx:pt>
          <cx:pt idx="672">21</cx:pt>
          <cx:pt idx="673">21</cx:pt>
          <cx:pt idx="674">21</cx:pt>
          <cx:pt idx="675">21</cx:pt>
          <cx:pt idx="676">21</cx:pt>
          <cx:pt idx="677">20</cx:pt>
          <cx:pt idx="678">20</cx:pt>
          <cx:pt idx="679">20</cx:pt>
          <cx:pt idx="680">20</cx:pt>
          <cx:pt idx="681">20</cx:pt>
          <cx:pt idx="682">20</cx:pt>
          <cx:pt idx="683">20</cx:pt>
          <cx:pt idx="684">20</cx:pt>
          <cx:pt idx="685">20</cx:pt>
          <cx:pt idx="686">20</cx:pt>
          <cx:pt idx="687">20</cx:pt>
          <cx:pt idx="688">20</cx:pt>
          <cx:pt idx="689">20</cx:pt>
          <cx:pt idx="690">20</cx:pt>
          <cx:pt idx="691">20</cx:pt>
          <cx:pt idx="692">20</cx:pt>
          <cx:pt idx="693">20</cx:pt>
          <cx:pt idx="694">20</cx:pt>
          <cx:pt idx="695">20</cx:pt>
          <cx:pt idx="696">20</cx:pt>
          <cx:pt idx="697">20</cx:pt>
          <cx:pt idx="698">20</cx:pt>
          <cx:pt idx="699">20</cx:pt>
          <cx:pt idx="700">20</cx:pt>
          <cx:pt idx="701">20</cx:pt>
          <cx:pt idx="702">20</cx:pt>
          <cx:pt idx="703">20</cx:pt>
          <cx:pt idx="704">20</cx:pt>
          <cx:pt idx="705">20</cx:pt>
          <cx:pt idx="706">20</cx:pt>
          <cx:pt idx="707">20</cx:pt>
          <cx:pt idx="708">20</cx:pt>
          <cx:pt idx="709">20</cx:pt>
          <cx:pt idx="710">20</cx:pt>
          <cx:pt idx="711">20</cx:pt>
          <cx:pt idx="712">20</cx:pt>
          <cx:pt idx="713">20</cx:pt>
          <cx:pt idx="714">20</cx:pt>
          <cx:pt idx="715">20</cx:pt>
          <cx:pt idx="716">20</cx:pt>
          <cx:pt idx="717">20</cx:pt>
          <cx:pt idx="718">20</cx:pt>
          <cx:pt idx="719">20</cx:pt>
          <cx:pt idx="720">20</cx:pt>
          <cx:pt idx="721">20</cx:pt>
          <cx:pt idx="722">20</cx:pt>
          <cx:pt idx="723">20</cx:pt>
          <cx:pt idx="724">20</cx:pt>
          <cx:pt idx="725">20</cx:pt>
          <cx:pt idx="726">20</cx:pt>
          <cx:pt idx="727">20</cx:pt>
          <cx:pt idx="728">20</cx:pt>
          <cx:pt idx="729">20</cx:pt>
          <cx:pt idx="730">20</cx:pt>
          <cx:pt idx="731">20</cx:pt>
          <cx:pt idx="732">20</cx:pt>
          <cx:pt idx="733">20</cx:pt>
          <cx:pt idx="734">20</cx:pt>
          <cx:pt idx="735">20</cx:pt>
          <cx:pt idx="736">20</cx:pt>
          <cx:pt idx="737">20</cx:pt>
          <cx:pt idx="738">20</cx:pt>
          <cx:pt idx="739">20</cx:pt>
          <cx:pt idx="740">20</cx:pt>
          <cx:pt idx="741">20</cx:pt>
          <cx:pt idx="742">20</cx:pt>
          <cx:pt idx="743">20</cx:pt>
          <cx:pt idx="744">20</cx:pt>
          <cx:pt idx="745">20</cx:pt>
          <cx:pt idx="746">20</cx:pt>
          <cx:pt idx="747">20</cx:pt>
          <cx:pt idx="748">19</cx:pt>
          <cx:pt idx="749">19</cx:pt>
          <cx:pt idx="750">18</cx:pt>
          <cx:pt idx="751">18</cx:pt>
          <cx:pt idx="752">18</cx:pt>
          <cx:pt idx="753">18</cx:pt>
          <cx:pt idx="754">18</cx:pt>
          <cx:pt idx="755">18</cx:pt>
          <cx:pt idx="756">18</cx:pt>
          <cx:pt idx="757">18</cx:pt>
          <cx:pt idx="758">18</cx:pt>
          <cx:pt idx="759">18</cx:pt>
          <cx:pt idx="760">18</cx:pt>
          <cx:pt idx="761">18</cx:pt>
          <cx:pt idx="762">18</cx:pt>
          <cx:pt idx="763">18</cx:pt>
          <cx:pt idx="764">18</cx:pt>
          <cx:pt idx="765">17</cx:pt>
          <cx:pt idx="766">16</cx:pt>
          <cx:pt idx="767">16</cx:pt>
          <cx:pt idx="768">16</cx:pt>
          <cx:pt idx="769">16</cx:pt>
          <cx:pt idx="770">16</cx:pt>
          <cx:pt idx="771">16</cx:pt>
          <cx:pt idx="772">16</cx:pt>
          <cx:pt idx="773">16</cx:pt>
          <cx:pt idx="774">16</cx:pt>
          <cx:pt idx="775">16</cx:pt>
          <cx:pt idx="776">16</cx:pt>
          <cx:pt idx="777">15</cx:pt>
          <cx:pt idx="778">15</cx:pt>
          <cx:pt idx="779">15</cx:pt>
          <cx:pt idx="780">15</cx:pt>
          <cx:pt idx="781">15</cx:pt>
          <cx:pt idx="782">15</cx:pt>
          <cx:pt idx="783">15</cx:pt>
          <cx:pt idx="784">15</cx:pt>
          <cx:pt idx="785">15</cx:pt>
          <cx:pt idx="786">15</cx:pt>
          <cx:pt idx="787">15</cx:pt>
          <cx:pt idx="788">15</cx:pt>
          <cx:pt idx="789">15</cx:pt>
          <cx:pt idx="790">15</cx:pt>
          <cx:pt idx="791">15</cx:pt>
          <cx:pt idx="792">15</cx:pt>
          <cx:pt idx="793">15</cx:pt>
          <cx:pt idx="794">15</cx:pt>
          <cx:pt idx="795">15</cx:pt>
          <cx:pt idx="796">15</cx:pt>
          <cx:pt idx="797">15</cx:pt>
          <cx:pt idx="798">15</cx:pt>
          <cx:pt idx="799">15</cx:pt>
          <cx:pt idx="800">15</cx:pt>
          <cx:pt idx="801">15</cx:pt>
          <cx:pt idx="802">15</cx:pt>
          <cx:pt idx="803">15</cx:pt>
          <cx:pt idx="804">15</cx:pt>
          <cx:pt idx="805">15</cx:pt>
          <cx:pt idx="806">15</cx:pt>
          <cx:pt idx="807">15</cx:pt>
          <cx:pt idx="808">15</cx:pt>
          <cx:pt idx="809">15</cx:pt>
          <cx:pt idx="810">15</cx:pt>
          <cx:pt idx="811">15</cx:pt>
          <cx:pt idx="812">15</cx:pt>
          <cx:pt idx="813">14</cx:pt>
          <cx:pt idx="814">14</cx:pt>
          <cx:pt idx="815">14</cx:pt>
          <cx:pt idx="816">14</cx:pt>
          <cx:pt idx="817">14</cx:pt>
          <cx:pt idx="818">14</cx:pt>
          <cx:pt idx="819">14</cx:pt>
          <cx:pt idx="820">14</cx:pt>
          <cx:pt idx="821">14</cx:pt>
          <cx:pt idx="822">14</cx:pt>
          <cx:pt idx="823">14</cx:pt>
          <cx:pt idx="824">13</cx:pt>
          <cx:pt idx="825">13</cx:pt>
          <cx:pt idx="826">13</cx:pt>
          <cx:pt idx="827">13</cx:pt>
          <cx:pt idx="828">12</cx:pt>
          <cx:pt idx="829">12</cx:pt>
          <cx:pt idx="830">12</cx:pt>
          <cx:pt idx="831">12</cx:pt>
          <cx:pt idx="832">12</cx:pt>
          <cx:pt idx="833">12</cx:pt>
          <cx:pt idx="834">12</cx:pt>
          <cx:pt idx="835">12</cx:pt>
          <cx:pt idx="836">12</cx:pt>
          <cx:pt idx="837">12</cx:pt>
          <cx:pt idx="838">12</cx:pt>
          <cx:pt idx="839">12</cx:pt>
          <cx:pt idx="840">12</cx:pt>
          <cx:pt idx="841">12</cx:pt>
          <cx:pt idx="842">12</cx:pt>
          <cx:pt idx="843">12</cx:pt>
          <cx:pt idx="844">12</cx:pt>
          <cx:pt idx="845">12</cx:pt>
          <cx:pt idx="846">12</cx:pt>
          <cx:pt idx="847">12</cx:pt>
          <cx:pt idx="848">12</cx:pt>
          <cx:pt idx="849">11</cx:pt>
          <cx:pt idx="850">11</cx:pt>
          <cx:pt idx="851">10</cx:pt>
          <cx:pt idx="852">10</cx:pt>
          <cx:pt idx="853">10</cx:pt>
          <cx:pt idx="854">10</cx:pt>
          <cx:pt idx="855">10</cx:pt>
          <cx:pt idx="856">10</cx:pt>
          <cx:pt idx="857">10</cx:pt>
          <cx:pt idx="858">10</cx:pt>
          <cx:pt idx="859">10</cx:pt>
          <cx:pt idx="860">10</cx:pt>
          <cx:pt idx="861">10</cx:pt>
          <cx:pt idx="862">10</cx:pt>
          <cx:pt idx="863">10</cx:pt>
          <cx:pt idx="864">10</cx:pt>
          <cx:pt idx="865">10</cx:pt>
          <cx:pt idx="866">10</cx:pt>
          <cx:pt idx="867">10</cx:pt>
          <cx:pt idx="868">10</cx:pt>
          <cx:pt idx="869">10</cx:pt>
          <cx:pt idx="870">10</cx:pt>
          <cx:pt idx="871">10</cx:pt>
          <cx:pt idx="872">10</cx:pt>
          <cx:pt idx="873">10</cx:pt>
          <cx:pt idx="874">10</cx:pt>
          <cx:pt idx="875">10</cx:pt>
          <cx:pt idx="876">10</cx:pt>
          <cx:pt idx="877">10</cx:pt>
          <cx:pt idx="878">10</cx:pt>
          <cx:pt idx="879">10</cx:pt>
          <cx:pt idx="880">10</cx:pt>
          <cx:pt idx="881">10</cx:pt>
          <cx:pt idx="882">10</cx:pt>
          <cx:pt idx="883">10</cx:pt>
          <cx:pt idx="884">10</cx:pt>
          <cx:pt idx="885">10</cx:pt>
          <cx:pt idx="886">10</cx:pt>
          <cx:pt idx="887">10</cx:pt>
          <cx:pt idx="888">10</cx:pt>
          <cx:pt idx="889">10</cx:pt>
          <cx:pt idx="890">10</cx:pt>
          <cx:pt idx="891">10</cx:pt>
          <cx:pt idx="892">10</cx:pt>
          <cx:pt idx="893">10</cx:pt>
          <cx:pt idx="894">10</cx:pt>
          <cx:pt idx="895">10</cx:pt>
          <cx:pt idx="896">9</cx:pt>
          <cx:pt idx="897">9</cx:pt>
          <cx:pt idx="898">9</cx:pt>
          <cx:pt idx="899">9</cx:pt>
          <cx:pt idx="900">9</cx:pt>
          <cx:pt idx="901">8</cx:pt>
          <cx:pt idx="902">8</cx:pt>
          <cx:pt idx="903">8</cx:pt>
          <cx:pt idx="904">8</cx:pt>
          <cx:pt idx="905">8</cx:pt>
          <cx:pt idx="906">8</cx:pt>
          <cx:pt idx="907">8</cx:pt>
          <cx:pt idx="908">8</cx:pt>
          <cx:pt idx="909">8</cx:pt>
          <cx:pt idx="910">8</cx:pt>
          <cx:pt idx="911">7</cx:pt>
          <cx:pt idx="912">7</cx:pt>
          <cx:pt idx="913">7</cx:pt>
          <cx:pt idx="914">7</cx:pt>
          <cx:pt idx="915">6</cx:pt>
          <cx:pt idx="916">6</cx:pt>
          <cx:pt idx="917">6</cx:pt>
          <cx:pt idx="918">6</cx:pt>
          <cx:pt idx="919">6</cx:pt>
          <cx:pt idx="920">6</cx:pt>
          <cx:pt idx="921">6</cx:pt>
          <cx:pt idx="922">6</cx:pt>
          <cx:pt idx="923">6</cx:pt>
          <cx:pt idx="924">6</cx:pt>
          <cx:pt idx="925">6</cx:pt>
          <cx:pt idx="926">6</cx:pt>
          <cx:pt idx="927">6</cx:pt>
          <cx:pt idx="928">6</cx:pt>
          <cx:pt idx="929">6</cx:pt>
          <cx:pt idx="930">6</cx:pt>
          <cx:pt idx="931">6</cx:pt>
          <cx:pt idx="932">6</cx:pt>
          <cx:pt idx="933">5</cx:pt>
          <cx:pt idx="934">5</cx:pt>
          <cx:pt idx="935">5</cx:pt>
          <cx:pt idx="936">5</cx:pt>
          <cx:pt idx="937">5</cx:pt>
          <cx:pt idx="938">5</cx:pt>
          <cx:pt idx="939">5</cx:pt>
          <cx:pt idx="940">5</cx:pt>
          <cx:pt idx="941">5</cx:pt>
          <cx:pt idx="942">5</cx:pt>
          <cx:pt idx="943">5</cx:pt>
          <cx:pt idx="944">5</cx:pt>
          <cx:pt idx="945">5</cx:pt>
          <cx:pt idx="946">5</cx:pt>
          <cx:pt idx="947">5</cx:pt>
          <cx:pt idx="948">5</cx:pt>
          <cx:pt idx="949">5</cx:pt>
          <cx:pt idx="950">5</cx:pt>
          <cx:pt idx="951">4</cx:pt>
          <cx:pt idx="952">4</cx:pt>
          <cx:pt idx="953">4</cx:pt>
          <cx:pt idx="954">4</cx:pt>
          <cx:pt idx="955">4</cx:pt>
          <cx:pt idx="956">4</cx:pt>
          <cx:pt idx="957">4</cx:pt>
          <cx:pt idx="958">4</cx:pt>
          <cx:pt idx="959">4</cx:pt>
          <cx:pt idx="960">4</cx:pt>
          <cx:pt idx="961">4</cx:pt>
          <cx:pt idx="962">4</cx:pt>
          <cx:pt idx="963">3</cx:pt>
          <cx:pt idx="964">3</cx:pt>
          <cx:pt idx="965">3</cx:pt>
          <cx:pt idx="966">3</cx:pt>
          <cx:pt idx="967">3</cx:pt>
          <cx:pt idx="968">3</cx:pt>
          <cx:pt idx="969">3</cx:pt>
          <cx:pt idx="970">3</cx:pt>
          <cx:pt idx="971">3</cx:pt>
          <cx:pt idx="972">3</cx:pt>
          <cx:pt idx="973">3</cx:pt>
          <cx:pt idx="974">2</cx:pt>
          <cx:pt idx="975">2</cx:pt>
          <cx:pt idx="976">2</cx:pt>
          <cx:pt idx="977">2</cx:pt>
          <cx:pt idx="978">2</cx:pt>
          <cx:pt idx="979">2</cx:pt>
          <cx:pt idx="980">2</cx:pt>
          <cx:pt idx="981">2</cx:pt>
          <cx:pt idx="982">2</cx:pt>
          <cx:pt idx="983">2</cx:pt>
          <cx:pt idx="984">2</cx:pt>
          <cx:pt idx="985">2</cx:pt>
          <cx:pt idx="986">2</cx:pt>
          <cx:pt idx="987">2</cx:pt>
          <cx:pt idx="988">2</cx:pt>
          <cx:pt idx="989">2</cx:pt>
          <cx:pt idx="990">2</cx:pt>
          <cx:pt idx="991">2</cx:pt>
          <cx:pt idx="992">1</cx:pt>
          <cx:pt idx="993">1</cx:pt>
          <cx:pt idx="994">1</cx:pt>
          <cx:pt idx="995">1</cx:pt>
          <cx:pt idx="996">1</cx:pt>
          <cx:pt idx="997">1</cx:pt>
          <cx:pt idx="998">1</cx:pt>
          <cx:pt idx="999">1</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Demand trends</a:t>
            </a:r>
          </a:p>
          <a:p>
            <a:pPr algn="ctr" rtl="0">
              <a:defRPr/>
            </a:pPr>
            <a:endParaRPr lang="en-US" sz="1400" b="0" i="0" u="none" strike="noStrike" baseline="0">
              <a:solidFill>
                <a:sysClr val="windowText" lastClr="000000">
                  <a:lumMod val="65000"/>
                  <a:lumOff val="35000"/>
                </a:sysClr>
              </a:solidFill>
              <a:latin typeface="Aptos Narrow" panose="02110004020202020204"/>
            </a:endParaRPr>
          </a:p>
        </cx:rich>
      </cx:tx>
    </cx:title>
    <cx:plotArea>
      <cx:plotAreaRegion>
        <cx:series layoutId="clusteredColumn" uniqueId="{8739EC4A-0F24-447E-8DFE-7A7F6561F14B}" formatIdx="0">
          <cx:tx>
            <cx:txData>
              <cx:f>solution_10!$D$4</cx:f>
              <cx:v>order_month</cx:v>
            </cx:txData>
          </cx:tx>
          <cx:dataId val="0"/>
          <cx:layoutPr>
            <cx:aggregation/>
          </cx:layoutPr>
          <cx:axisId val="1"/>
        </cx:series>
        <cx:series layoutId="paretoLine" ownerIdx="0" uniqueId="{3EE4829E-27AC-4AD2-90C9-4681C351D0C1}" formatIdx="1">
          <cx:axisId val="2"/>
        </cx:series>
        <cx:series layoutId="clusteredColumn" hidden="1" uniqueId="{94569131-A867-4209-B86A-E084595286D3}" formatIdx="2">
          <cx:tx>
            <cx:txData>
              <cx:v>unit_sold</cx:v>
            </cx:txData>
          </cx:tx>
          <cx:dataId val="1"/>
          <cx:layoutPr>
            <cx:aggregation/>
          </cx:layoutPr>
          <cx:axisId val="1"/>
        </cx:series>
        <cx:series layoutId="paretoLine" ownerIdx="2" uniqueId="{088E7964-00FA-46BC-9BAE-586596D5ED63}" formatIdx="3">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solution_11!$J$7:$J$486</cx:f>
        <cx:lvl ptCount="480">
          <cx:pt idx="0">04-08-1994 00:00</cx:pt>
          <cx:pt idx="1">05-08-1994 00:00</cx:pt>
          <cx:pt idx="2">08-08-1994 00:00</cx:pt>
          <cx:pt idx="3">09-08-1994 00:00</cx:pt>
          <cx:pt idx="4">10-08-1994 00:00</cx:pt>
          <cx:pt idx="5">11-08-1994 00:00</cx:pt>
          <cx:pt idx="6">12-08-1994 00:00</cx:pt>
          <cx:pt idx="7">15-08-1994 00:00</cx:pt>
          <cx:pt idx="8">16-08-1994 00:00</cx:pt>
          <cx:pt idx="9">17-08-1994 00:00</cx:pt>
          <cx:pt idx="10">18-08-1994 00:00</cx:pt>
          <cx:pt idx="11">19-08-1994 00:00</cx:pt>
          <cx:pt idx="12">22-08-1994 00:00</cx:pt>
          <cx:pt idx="13">23-08-1994 00:00</cx:pt>
          <cx:pt idx="14">24-08-1994 00:00</cx:pt>
          <cx:pt idx="15">25-08-1994 00:00</cx:pt>
          <cx:pt idx="16">26-08-1994 00:00</cx:pt>
          <cx:pt idx="17">29-08-1994 00:00</cx:pt>
          <cx:pt idx="18">30-08-1994 00:00</cx:pt>
          <cx:pt idx="19">31-08-1994 00:00</cx:pt>
          <cx:pt idx="20">01-09-1994 00:00</cx:pt>
          <cx:pt idx="21">02-09-1994 00:00</cx:pt>
          <cx:pt idx="22">05-09-1994 00:00</cx:pt>
          <cx:pt idx="23">06-09-1994 00:00</cx:pt>
          <cx:pt idx="24">07-09-1994 00:00</cx:pt>
          <cx:pt idx="25">08-09-1994 00:00</cx:pt>
          <cx:pt idx="26">09-09-1994 00:00</cx:pt>
          <cx:pt idx="27">12-09-1994 00:00</cx:pt>
          <cx:pt idx="28">13-09-1994 00:00</cx:pt>
          <cx:pt idx="29">14-09-1994 00:00</cx:pt>
          <cx:pt idx="30">15-09-1994 00:00</cx:pt>
          <cx:pt idx="31">16-09-1994 00:00</cx:pt>
          <cx:pt idx="32">19-09-1994 00:00</cx:pt>
          <cx:pt idx="33">20-09-1994 00:00</cx:pt>
          <cx:pt idx="34">21-09-1994 00:00</cx:pt>
          <cx:pt idx="35">22-09-1994 00:00</cx:pt>
          <cx:pt idx="36">23-09-1994 00:00</cx:pt>
          <cx:pt idx="37">26-09-1994 00:00</cx:pt>
          <cx:pt idx="38">27-09-1994 00:00</cx:pt>
          <cx:pt idx="39">28-09-1994 00:00</cx:pt>
          <cx:pt idx="40">29-09-1994 00:00</cx:pt>
          <cx:pt idx="41">30-09-1994 00:00</cx:pt>
          <cx:pt idx="42">03-10-1994 00:00</cx:pt>
          <cx:pt idx="43">04-10-1994 00:00</cx:pt>
          <cx:pt idx="44">05-10-1994 00:00</cx:pt>
          <cx:pt idx="45">06-10-1994 00:00</cx:pt>
          <cx:pt idx="46">07-10-1994 00:00</cx:pt>
          <cx:pt idx="47">10-10-1994 00:00</cx:pt>
          <cx:pt idx="48">11-10-1994 00:00</cx:pt>
          <cx:pt idx="49">12-10-1994 00:00</cx:pt>
          <cx:pt idx="50">13-10-1994 00:00</cx:pt>
          <cx:pt idx="51">14-10-1994 00:00</cx:pt>
          <cx:pt idx="52">17-10-1994 00:00</cx:pt>
          <cx:pt idx="53">18-10-1994 00:00</cx:pt>
          <cx:pt idx="54">19-10-1994 00:00</cx:pt>
          <cx:pt idx="55">20-10-1994 00:00</cx:pt>
          <cx:pt idx="56">21-10-1994 00:00</cx:pt>
          <cx:pt idx="57">24-10-1994 00:00</cx:pt>
          <cx:pt idx="58">25-10-1994 00:00</cx:pt>
          <cx:pt idx="59">26-10-1994 00:00</cx:pt>
          <cx:pt idx="60">27-10-1994 00:00</cx:pt>
          <cx:pt idx="61">28-10-1994 00:00</cx:pt>
          <cx:pt idx="62">31-10-1994 00:00</cx:pt>
          <cx:pt idx="63">01-11-1994 00:00</cx:pt>
          <cx:pt idx="64">02-11-1994 00:00</cx:pt>
          <cx:pt idx="65">03-11-1994 00:00</cx:pt>
          <cx:pt idx="66">04-11-1994 00:00</cx:pt>
          <cx:pt idx="67">07-11-1994 00:00</cx:pt>
          <cx:pt idx="68">08-11-1994 00:00</cx:pt>
          <cx:pt idx="69">09-11-1994 00:00</cx:pt>
          <cx:pt idx="70">10-11-1994 00:00</cx:pt>
          <cx:pt idx="71">11-11-1994 00:00</cx:pt>
          <cx:pt idx="72">14-11-1994 00:00</cx:pt>
          <cx:pt idx="73">15-11-1994 00:00</cx:pt>
          <cx:pt idx="74">16-11-1994 00:00</cx:pt>
          <cx:pt idx="75">17-11-1994 00:00</cx:pt>
          <cx:pt idx="76">18-11-1994 00:00</cx:pt>
          <cx:pt idx="77">21-11-1994 00:00</cx:pt>
          <cx:pt idx="78">22-11-1994 00:00</cx:pt>
          <cx:pt idx="79">23-11-1994 00:00</cx:pt>
          <cx:pt idx="80">24-11-1994 00:00</cx:pt>
          <cx:pt idx="81">25-11-1994 00:00</cx:pt>
          <cx:pt idx="82">28-11-1994 00:00</cx:pt>
          <cx:pt idx="83">29-11-1994 00:00</cx:pt>
          <cx:pt idx="84">30-11-1994 00:00</cx:pt>
          <cx:pt idx="85">01-12-1994 00:00</cx:pt>
          <cx:pt idx="86">02-12-1994 00:00</cx:pt>
          <cx:pt idx="87">05-12-1994 00:00</cx:pt>
          <cx:pt idx="88">06-12-1994 00:00</cx:pt>
          <cx:pt idx="89">07-12-1994 00:00</cx:pt>
          <cx:pt idx="90">08-12-1994 00:00</cx:pt>
          <cx:pt idx="91">09-12-1994 00:00</cx:pt>
          <cx:pt idx="92">12-12-1994 00:00</cx:pt>
          <cx:pt idx="93">13-12-1994 00:00</cx:pt>
          <cx:pt idx="94">14-12-1994 00:00</cx:pt>
          <cx:pt idx="95">15-12-1994 00:00</cx:pt>
          <cx:pt idx="96">16-12-1994 00:00</cx:pt>
          <cx:pt idx="97">19-12-1994 00:00</cx:pt>
          <cx:pt idx="98">20-12-1994 00:00</cx:pt>
          <cx:pt idx="99">21-12-1994 00:00</cx:pt>
          <cx:pt idx="100">22-12-1994 00:00</cx:pt>
          <cx:pt idx="101">23-12-1994 00:00</cx:pt>
          <cx:pt idx="102">26-12-1994 00:00</cx:pt>
          <cx:pt idx="103">27-12-1994 00:00</cx:pt>
          <cx:pt idx="104">28-12-1994 00:00</cx:pt>
          <cx:pt idx="105">29-12-1994 00:00</cx:pt>
          <cx:pt idx="106">30-12-1994 00:00</cx:pt>
          <cx:pt idx="107">02-01-1995 00:00</cx:pt>
          <cx:pt idx="108">03-01-1995 00:00</cx:pt>
          <cx:pt idx="109">04-01-1995 00:00</cx:pt>
          <cx:pt idx="110">05-01-1995 00:00</cx:pt>
          <cx:pt idx="111">06-01-1995 00:00</cx:pt>
          <cx:pt idx="112">09-01-1995 00:00</cx:pt>
          <cx:pt idx="113">10-01-1995 00:00</cx:pt>
          <cx:pt idx="114">11-01-1995 00:00</cx:pt>
          <cx:pt idx="115">12-01-1995 00:00</cx:pt>
          <cx:pt idx="116">13-01-1995 00:00</cx:pt>
          <cx:pt idx="117">16-01-1995 00:00</cx:pt>
          <cx:pt idx="118">17-01-1995 00:00</cx:pt>
          <cx:pt idx="119">18-01-1995 00:00</cx:pt>
          <cx:pt idx="120">19-01-1995 00:00</cx:pt>
          <cx:pt idx="121">20-01-1995 00:00</cx:pt>
          <cx:pt idx="122">23-01-1995 00:00</cx:pt>
          <cx:pt idx="123">24-01-1995 00:00</cx:pt>
          <cx:pt idx="124">25-01-1995 00:00</cx:pt>
          <cx:pt idx="125">26-01-1995 00:00</cx:pt>
          <cx:pt idx="126">27-01-1995 00:00</cx:pt>
          <cx:pt idx="127">30-01-1995 00:00</cx:pt>
          <cx:pt idx="128">31-01-1995 00:00</cx:pt>
          <cx:pt idx="129">01-02-1995 00:00</cx:pt>
          <cx:pt idx="130">02-02-1995 00:00</cx:pt>
          <cx:pt idx="131">03-02-1995 00:00</cx:pt>
          <cx:pt idx="132">06-02-1995 00:00</cx:pt>
          <cx:pt idx="133">07-02-1995 00:00</cx:pt>
          <cx:pt idx="134">08-02-1995 00:00</cx:pt>
          <cx:pt idx="135">09-02-1995 00:00</cx:pt>
          <cx:pt idx="136">10-02-1995 00:00</cx:pt>
          <cx:pt idx="137">13-02-1995 00:00</cx:pt>
          <cx:pt idx="138">14-02-1995 00:00</cx:pt>
          <cx:pt idx="139">15-02-1995 00:00</cx:pt>
          <cx:pt idx="140">16-02-1995 00:00</cx:pt>
          <cx:pt idx="141">17-02-1995 00:00</cx:pt>
          <cx:pt idx="142">20-02-1995 00:00</cx:pt>
          <cx:pt idx="143">21-02-1995 00:00</cx:pt>
          <cx:pt idx="144">22-02-1995 00:00</cx:pt>
          <cx:pt idx="145">23-02-1995 00:00</cx:pt>
          <cx:pt idx="146">24-02-1995 00:00</cx:pt>
          <cx:pt idx="147">27-02-1995 00:00</cx:pt>
          <cx:pt idx="148">28-02-1995 00:00</cx:pt>
          <cx:pt idx="149">01-03-1995 00:00</cx:pt>
          <cx:pt idx="150">02-03-1995 00:00</cx:pt>
          <cx:pt idx="151">03-03-1995 00:00</cx:pt>
          <cx:pt idx="152">06-03-1995 00:00</cx:pt>
          <cx:pt idx="153">07-03-1995 00:00</cx:pt>
          <cx:pt idx="154">08-03-1995 00:00</cx:pt>
          <cx:pt idx="155">09-03-1995 00:00</cx:pt>
          <cx:pt idx="156">10-03-1995 00:00</cx:pt>
          <cx:pt idx="157">13-03-1995 00:00</cx:pt>
          <cx:pt idx="158">14-03-1995 00:00</cx:pt>
          <cx:pt idx="159">15-03-1995 00:00</cx:pt>
          <cx:pt idx="160">16-03-1995 00:00</cx:pt>
          <cx:pt idx="161">17-03-1995 00:00</cx:pt>
          <cx:pt idx="162">20-03-1995 00:00</cx:pt>
          <cx:pt idx="163">21-03-1995 00:00</cx:pt>
          <cx:pt idx="164">22-03-1995 00:00</cx:pt>
          <cx:pt idx="165">23-03-1995 00:00</cx:pt>
          <cx:pt idx="166">24-03-1995 00:00</cx:pt>
          <cx:pt idx="167">27-03-1995 00:00</cx:pt>
          <cx:pt idx="168">28-03-1995 00:00</cx:pt>
          <cx:pt idx="169">29-03-1995 00:00</cx:pt>
          <cx:pt idx="170">30-03-1995 00:00</cx:pt>
          <cx:pt idx="171">31-03-1995 00:00</cx:pt>
          <cx:pt idx="172">03-04-1995 00:00</cx:pt>
          <cx:pt idx="173">04-04-1995 00:00</cx:pt>
          <cx:pt idx="174">05-04-1995 00:00</cx:pt>
          <cx:pt idx="175">06-04-1995 00:00</cx:pt>
          <cx:pt idx="176">07-04-1995 00:00</cx:pt>
          <cx:pt idx="177">10-04-1995 00:00</cx:pt>
          <cx:pt idx="178">11-04-1995 00:00</cx:pt>
          <cx:pt idx="179">12-04-1995 00:00</cx:pt>
          <cx:pt idx="180">13-04-1995 00:00</cx:pt>
          <cx:pt idx="181">14-04-1995 00:00</cx:pt>
          <cx:pt idx="182">17-04-1995 00:00</cx:pt>
          <cx:pt idx="183">18-04-1995 00:00</cx:pt>
          <cx:pt idx="184">19-04-1995 00:00</cx:pt>
          <cx:pt idx="185">20-04-1995 00:00</cx:pt>
          <cx:pt idx="186">21-04-1995 00:00</cx:pt>
          <cx:pt idx="187">24-04-1995 00:00</cx:pt>
          <cx:pt idx="188">25-04-1995 00:00</cx:pt>
          <cx:pt idx="189">26-04-1995 00:00</cx:pt>
          <cx:pt idx="190">27-04-1995 00:00</cx:pt>
          <cx:pt idx="191">28-04-1995 00:00</cx:pt>
          <cx:pt idx="192">01-05-1995 00:00</cx:pt>
          <cx:pt idx="193">02-05-1995 00:00</cx:pt>
          <cx:pt idx="194">03-05-1995 00:00</cx:pt>
          <cx:pt idx="195">04-05-1995 00:00</cx:pt>
          <cx:pt idx="196">05-05-1995 00:00</cx:pt>
          <cx:pt idx="197">08-05-1995 00:00</cx:pt>
          <cx:pt idx="198">09-05-1995 00:00</cx:pt>
          <cx:pt idx="199">10-05-1995 00:00</cx:pt>
          <cx:pt idx="200">11-05-1995 00:00</cx:pt>
          <cx:pt idx="201">12-05-1995 00:00</cx:pt>
          <cx:pt idx="202">15-05-1995 00:00</cx:pt>
          <cx:pt idx="203">16-05-1995 00:00</cx:pt>
          <cx:pt idx="204">17-05-1995 00:00</cx:pt>
          <cx:pt idx="205">18-05-1995 00:00</cx:pt>
          <cx:pt idx="206">19-05-1995 00:00</cx:pt>
          <cx:pt idx="207">22-05-1995 00:00</cx:pt>
          <cx:pt idx="208">23-05-1995 00:00</cx:pt>
          <cx:pt idx="209">24-05-1995 00:00</cx:pt>
          <cx:pt idx="210">25-05-1995 00:00</cx:pt>
          <cx:pt idx="211">26-05-1995 00:00</cx:pt>
          <cx:pt idx="212">29-05-1995 00:00</cx:pt>
          <cx:pt idx="213">30-05-1995 00:00</cx:pt>
          <cx:pt idx="214">31-05-1995 00:00</cx:pt>
          <cx:pt idx="215">01-06-1995 00:00</cx:pt>
          <cx:pt idx="216">02-06-1995 00:00</cx:pt>
          <cx:pt idx="217">05-06-1995 00:00</cx:pt>
          <cx:pt idx="218">06-06-1995 00:00</cx:pt>
          <cx:pt idx="219">07-06-1995 00:00</cx:pt>
          <cx:pt idx="220">08-06-1995 00:00</cx:pt>
          <cx:pt idx="221">09-06-1995 00:00</cx:pt>
          <cx:pt idx="222">12-06-1995 00:00</cx:pt>
          <cx:pt idx="223">13-06-1995 00:00</cx:pt>
          <cx:pt idx="224">14-06-1995 00:00</cx:pt>
          <cx:pt idx="225">15-06-1995 00:00</cx:pt>
          <cx:pt idx="226">16-06-1995 00:00</cx:pt>
          <cx:pt idx="227">19-06-1995 00:00</cx:pt>
          <cx:pt idx="228">20-06-1995 00:00</cx:pt>
          <cx:pt idx="229">21-06-1995 00:00</cx:pt>
          <cx:pt idx="230">22-06-1995 00:00</cx:pt>
          <cx:pt idx="231">23-06-1995 00:00</cx:pt>
          <cx:pt idx="232">26-06-1995 00:00</cx:pt>
          <cx:pt idx="233">27-06-1995 00:00</cx:pt>
          <cx:pt idx="234">28-06-1995 00:00</cx:pt>
          <cx:pt idx="235">29-06-1995 00:00</cx:pt>
          <cx:pt idx="236">30-06-1995 00:00</cx:pt>
          <cx:pt idx="237">03-07-1995 00:00</cx:pt>
          <cx:pt idx="238">04-07-1995 00:00</cx:pt>
          <cx:pt idx="239">05-07-1995 00:00</cx:pt>
          <cx:pt idx="240">06-07-1995 00:00</cx:pt>
          <cx:pt idx="241">07-07-1995 00:00</cx:pt>
          <cx:pt idx="242">10-07-1995 00:00</cx:pt>
          <cx:pt idx="243">11-07-1995 00:00</cx:pt>
          <cx:pt idx="244">12-07-1995 00:00</cx:pt>
          <cx:pt idx="245">13-07-1995 00:00</cx:pt>
          <cx:pt idx="246">14-07-1995 00:00</cx:pt>
          <cx:pt idx="247">17-07-1995 00:00</cx:pt>
          <cx:pt idx="248">18-07-1995 00:00</cx:pt>
          <cx:pt idx="249">19-07-1995 00:00</cx:pt>
          <cx:pt idx="250">20-07-1995 00:00</cx:pt>
          <cx:pt idx="251">21-07-1995 00:00</cx:pt>
          <cx:pt idx="252">24-07-1995 00:00</cx:pt>
          <cx:pt idx="253">25-07-1995 00:00</cx:pt>
          <cx:pt idx="254">26-07-1995 00:00</cx:pt>
          <cx:pt idx="255">27-07-1995 00:00</cx:pt>
          <cx:pt idx="256">28-07-1995 00:00</cx:pt>
          <cx:pt idx="257">31-07-1995 00:00</cx:pt>
          <cx:pt idx="258">01-08-1995 00:00</cx:pt>
          <cx:pt idx="259">02-08-1995 00:00</cx:pt>
          <cx:pt idx="260">03-08-1995 00:00</cx:pt>
          <cx:pt idx="261">04-08-1995 00:00</cx:pt>
          <cx:pt idx="262">07-08-1995 00:00</cx:pt>
          <cx:pt idx="263">08-08-1995 00:00</cx:pt>
          <cx:pt idx="264">09-08-1995 00:00</cx:pt>
          <cx:pt idx="265">10-08-1995 00:00</cx:pt>
          <cx:pt idx="266">11-08-1995 00:00</cx:pt>
          <cx:pt idx="267">14-08-1995 00:00</cx:pt>
          <cx:pt idx="268">15-08-1995 00:00</cx:pt>
          <cx:pt idx="269">16-08-1995 00:00</cx:pt>
          <cx:pt idx="270">17-08-1995 00:00</cx:pt>
          <cx:pt idx="271">18-08-1995 00:00</cx:pt>
          <cx:pt idx="272">21-08-1995 00:00</cx:pt>
          <cx:pt idx="273">22-08-1995 00:00</cx:pt>
          <cx:pt idx="274">23-08-1995 00:00</cx:pt>
          <cx:pt idx="275">24-08-1995 00:00</cx:pt>
          <cx:pt idx="276">25-08-1995 00:00</cx:pt>
          <cx:pt idx="277">28-08-1995 00:00</cx:pt>
          <cx:pt idx="278">29-08-1995 00:00</cx:pt>
          <cx:pt idx="279">30-08-1995 00:00</cx:pt>
          <cx:pt idx="280">31-08-1995 00:00</cx:pt>
          <cx:pt idx="281">01-09-1995 00:00</cx:pt>
          <cx:pt idx="282">04-09-1995 00:00</cx:pt>
          <cx:pt idx="283">05-09-1995 00:00</cx:pt>
          <cx:pt idx="284">06-09-1995 00:00</cx:pt>
          <cx:pt idx="285">07-09-1995 00:00</cx:pt>
          <cx:pt idx="286">08-09-1995 00:00</cx:pt>
          <cx:pt idx="287">11-09-1995 00:00</cx:pt>
          <cx:pt idx="288">12-09-1995 00:00</cx:pt>
          <cx:pt idx="289">13-09-1995 00:00</cx:pt>
          <cx:pt idx="290">14-09-1995 00:00</cx:pt>
          <cx:pt idx="291">15-09-1995 00:00</cx:pt>
          <cx:pt idx="292">18-09-1995 00:00</cx:pt>
          <cx:pt idx="293">19-09-1995 00:00</cx:pt>
          <cx:pt idx="294">20-09-1995 00:00</cx:pt>
          <cx:pt idx="295">21-09-1995 00:00</cx:pt>
          <cx:pt idx="296">22-09-1995 00:00</cx:pt>
          <cx:pt idx="297">25-09-1995 00:00</cx:pt>
          <cx:pt idx="298">26-09-1995 00:00</cx:pt>
          <cx:pt idx="299">27-09-1995 00:00</cx:pt>
          <cx:pt idx="300">28-09-1995 00:00</cx:pt>
          <cx:pt idx="301">29-09-1995 00:00</cx:pt>
          <cx:pt idx="302">02-10-1995 00:00</cx:pt>
          <cx:pt idx="303">03-10-1995 00:00</cx:pt>
          <cx:pt idx="304">04-10-1995 00:00</cx:pt>
          <cx:pt idx="305">05-10-1995 00:00</cx:pt>
          <cx:pt idx="306">06-10-1995 00:00</cx:pt>
          <cx:pt idx="307">09-10-1995 00:00</cx:pt>
          <cx:pt idx="308">10-10-1995 00:00</cx:pt>
          <cx:pt idx="309">11-10-1995 00:00</cx:pt>
          <cx:pt idx="310">12-10-1995 00:00</cx:pt>
          <cx:pt idx="311">13-10-1995 00:00</cx:pt>
          <cx:pt idx="312">16-10-1995 00:00</cx:pt>
          <cx:pt idx="313">17-10-1995 00:00</cx:pt>
          <cx:pt idx="314">18-10-1995 00:00</cx:pt>
          <cx:pt idx="315">19-10-1995 00:00</cx:pt>
          <cx:pt idx="316">20-10-1995 00:00</cx:pt>
          <cx:pt idx="317">23-10-1995 00:00</cx:pt>
          <cx:pt idx="318">24-10-1995 00:00</cx:pt>
          <cx:pt idx="319">25-10-1995 00:00</cx:pt>
          <cx:pt idx="320">26-10-1995 00:00</cx:pt>
          <cx:pt idx="321">27-10-1995 00:00</cx:pt>
          <cx:pt idx="322">30-10-1995 00:00</cx:pt>
          <cx:pt idx="323">31-10-1995 00:00</cx:pt>
          <cx:pt idx="324">01-11-1995 00:00</cx:pt>
          <cx:pt idx="325">02-11-1995 00:00</cx:pt>
          <cx:pt idx="326">03-11-1995 00:00</cx:pt>
          <cx:pt idx="327">06-11-1995 00:00</cx:pt>
          <cx:pt idx="328">07-11-1995 00:00</cx:pt>
          <cx:pt idx="329">08-11-1995 00:00</cx:pt>
          <cx:pt idx="330">09-11-1995 00:00</cx:pt>
          <cx:pt idx="331">10-11-1995 00:00</cx:pt>
          <cx:pt idx="332">13-11-1995 00:00</cx:pt>
          <cx:pt idx="333">14-11-1995 00:00</cx:pt>
          <cx:pt idx="334">15-11-1995 00:00</cx:pt>
          <cx:pt idx="335">16-11-1995 00:00</cx:pt>
          <cx:pt idx="336">17-11-1995 00:00</cx:pt>
          <cx:pt idx="337">20-11-1995 00:00</cx:pt>
          <cx:pt idx="338">21-11-1995 00:00</cx:pt>
          <cx:pt idx="339">22-11-1995 00:00</cx:pt>
          <cx:pt idx="340">23-11-1995 00:00</cx:pt>
          <cx:pt idx="341">24-11-1995 00:00</cx:pt>
          <cx:pt idx="342">27-11-1995 00:00</cx:pt>
          <cx:pt idx="343">28-11-1995 00:00</cx:pt>
          <cx:pt idx="344">29-11-1995 00:00</cx:pt>
          <cx:pt idx="345">30-11-1995 00:00</cx:pt>
          <cx:pt idx="346">01-12-1995 00:00</cx:pt>
          <cx:pt idx="347">04-12-1995 00:00</cx:pt>
          <cx:pt idx="348">05-12-1995 00:00</cx:pt>
          <cx:pt idx="349">06-12-1995 00:00</cx:pt>
          <cx:pt idx="350">07-12-1995 00:00</cx:pt>
          <cx:pt idx="351">08-12-1995 00:00</cx:pt>
          <cx:pt idx="352">11-12-1995 00:00</cx:pt>
          <cx:pt idx="353">12-12-1995 00:00</cx:pt>
          <cx:pt idx="354">13-12-1995 00:00</cx:pt>
          <cx:pt idx="355">14-12-1995 00:00</cx:pt>
          <cx:pt idx="356">15-12-1995 00:00</cx:pt>
          <cx:pt idx="357">18-12-1995 00:00</cx:pt>
          <cx:pt idx="358">19-12-1995 00:00</cx:pt>
          <cx:pt idx="359">20-12-1995 00:00</cx:pt>
          <cx:pt idx="360">21-12-1995 00:00</cx:pt>
          <cx:pt idx="361">22-12-1995 00:00</cx:pt>
          <cx:pt idx="362">25-12-1995 00:00</cx:pt>
          <cx:pt idx="363">26-12-1995 00:00</cx:pt>
          <cx:pt idx="364">27-12-1995 00:00</cx:pt>
          <cx:pt idx="365">28-12-1995 00:00</cx:pt>
          <cx:pt idx="366">29-12-1995 00:00</cx:pt>
          <cx:pt idx="367">01-01-1996 00:00</cx:pt>
          <cx:pt idx="368">02-01-1996 00:00</cx:pt>
          <cx:pt idx="369">03-01-1996 00:00</cx:pt>
          <cx:pt idx="370">04-01-1996 00:00</cx:pt>
          <cx:pt idx="371">05-01-1996 00:00</cx:pt>
          <cx:pt idx="372">08-01-1996 00:00</cx:pt>
          <cx:pt idx="373">09-01-1996 00:00</cx:pt>
          <cx:pt idx="374">10-01-1996 00:00</cx:pt>
          <cx:pt idx="375">11-01-1996 00:00</cx:pt>
          <cx:pt idx="376">12-01-1996 00:00</cx:pt>
          <cx:pt idx="377">15-01-1996 00:00</cx:pt>
          <cx:pt idx="378">16-01-1996 00:00</cx:pt>
          <cx:pt idx="379">17-01-1996 00:00</cx:pt>
          <cx:pt idx="380">18-01-1996 00:00</cx:pt>
          <cx:pt idx="381">19-01-1996 00:00</cx:pt>
          <cx:pt idx="382">22-01-1996 00:00</cx:pt>
          <cx:pt idx="383">23-01-1996 00:00</cx:pt>
          <cx:pt idx="384">24-01-1996 00:00</cx:pt>
          <cx:pt idx="385">25-01-1996 00:00</cx:pt>
          <cx:pt idx="386">26-01-1996 00:00</cx:pt>
          <cx:pt idx="387">29-01-1996 00:00</cx:pt>
          <cx:pt idx="388">30-01-1996 00:00</cx:pt>
          <cx:pt idx="389">31-01-1996 00:00</cx:pt>
          <cx:pt idx="390">01-02-1996 00:00</cx:pt>
          <cx:pt idx="391">02-02-1996 00:00</cx:pt>
          <cx:pt idx="392">05-02-1996 00:00</cx:pt>
          <cx:pt idx="393">06-02-1996 00:00</cx:pt>
          <cx:pt idx="394">07-02-1996 00:00</cx:pt>
          <cx:pt idx="395">08-02-1996 00:00</cx:pt>
          <cx:pt idx="396">09-02-1996 00:00</cx:pt>
          <cx:pt idx="397">12-02-1996 00:00</cx:pt>
          <cx:pt idx="398">13-02-1996 00:00</cx:pt>
          <cx:pt idx="399">14-02-1996 00:00</cx:pt>
          <cx:pt idx="400">15-02-1996 00:00</cx:pt>
          <cx:pt idx="401">16-02-1996 00:00</cx:pt>
          <cx:pt idx="402">19-02-1996 00:00</cx:pt>
          <cx:pt idx="403">20-02-1996 00:00</cx:pt>
          <cx:pt idx="404">21-02-1996 00:00</cx:pt>
          <cx:pt idx="405">22-02-1996 00:00</cx:pt>
          <cx:pt idx="406">23-02-1996 00:00</cx:pt>
          <cx:pt idx="407">26-02-1996 00:00</cx:pt>
          <cx:pt idx="408">27-02-1996 00:00</cx:pt>
          <cx:pt idx="409">28-02-1996 00:00</cx:pt>
          <cx:pt idx="410">29-02-1996 00:00</cx:pt>
          <cx:pt idx="411">01-03-1996 00:00</cx:pt>
          <cx:pt idx="412">04-03-1996 00:00</cx:pt>
          <cx:pt idx="413">05-03-1996 00:00</cx:pt>
          <cx:pt idx="414">06-03-1996 00:00</cx:pt>
          <cx:pt idx="415">07-03-1996 00:00</cx:pt>
          <cx:pt idx="416">08-03-1996 00:00</cx:pt>
          <cx:pt idx="417">11-03-1996 00:00</cx:pt>
          <cx:pt idx="418">12-03-1996 00:00</cx:pt>
          <cx:pt idx="419">13-03-1996 00:00</cx:pt>
          <cx:pt idx="420">14-03-1996 00:00</cx:pt>
          <cx:pt idx="421">15-03-1996 00:00</cx:pt>
          <cx:pt idx="422">18-03-1996 00:00</cx:pt>
          <cx:pt idx="423">19-03-1996 00:00</cx:pt>
          <cx:pt idx="424">20-03-1996 00:00</cx:pt>
          <cx:pt idx="425">21-03-1996 00:00</cx:pt>
          <cx:pt idx="426">22-03-1996 00:00</cx:pt>
          <cx:pt idx="427">25-03-1996 00:00</cx:pt>
          <cx:pt idx="428">26-03-1996 00:00</cx:pt>
          <cx:pt idx="429">27-03-1996 00:00</cx:pt>
          <cx:pt idx="430">28-03-1996 00:00</cx:pt>
          <cx:pt idx="431">29-03-1996 00:00</cx:pt>
          <cx:pt idx="432">01-04-1996 00:00</cx:pt>
          <cx:pt idx="433">02-04-1996 00:00</cx:pt>
          <cx:pt idx="434">03-04-1996 00:00</cx:pt>
          <cx:pt idx="435">04-04-1996 00:00</cx:pt>
          <cx:pt idx="436">05-04-1996 00:00</cx:pt>
          <cx:pt idx="437">08-04-1996 00:00</cx:pt>
          <cx:pt idx="438">09-04-1996 00:00</cx:pt>
          <cx:pt idx="439">10-04-1996 00:00</cx:pt>
          <cx:pt idx="440">11-04-1996 00:00</cx:pt>
          <cx:pt idx="441">12-04-1996 00:00</cx:pt>
          <cx:pt idx="442">15-04-1996 00:00</cx:pt>
          <cx:pt idx="443">16-04-1996 00:00</cx:pt>
          <cx:pt idx="444">17-04-1996 00:00</cx:pt>
          <cx:pt idx="445">18-04-1996 00:00</cx:pt>
          <cx:pt idx="446">19-04-1996 00:00</cx:pt>
          <cx:pt idx="447">22-04-1996 00:00</cx:pt>
          <cx:pt idx="448">23-04-1996 00:00</cx:pt>
          <cx:pt idx="449">24-04-1996 00:00</cx:pt>
          <cx:pt idx="450">25-04-1996 00:00</cx:pt>
          <cx:pt idx="451">26-04-1996 00:00</cx:pt>
          <cx:pt idx="452">29-04-1996 00:00</cx:pt>
          <cx:pt idx="453">30-04-1996 00:00</cx:pt>
          <cx:pt idx="454">01-05-1996 00:00</cx:pt>
          <cx:pt idx="455">02-05-1996 00:00</cx:pt>
          <cx:pt idx="456">03-05-1996 00:00</cx:pt>
          <cx:pt idx="457">06-05-1996 00:00</cx:pt>
          <cx:pt idx="458">07-05-1996 00:00</cx:pt>
          <cx:pt idx="459">08-05-1996 00:00</cx:pt>
          <cx:pt idx="460">09-05-1996 00:00</cx:pt>
          <cx:pt idx="461">10-05-1996 00:00</cx:pt>
          <cx:pt idx="462">13-05-1996 00:00</cx:pt>
          <cx:pt idx="463">14-05-1996 00:00</cx:pt>
          <cx:pt idx="464">15-05-1996 00:00</cx:pt>
          <cx:pt idx="465">16-05-1996 00:00</cx:pt>
          <cx:pt idx="466">17-05-1996 00:00</cx:pt>
          <cx:pt idx="467">20-05-1996 00:00</cx:pt>
          <cx:pt idx="468">21-05-1996 00:00</cx:pt>
          <cx:pt idx="469">22-05-1996 00:00</cx:pt>
          <cx:pt idx="470">23-05-1996 00:00</cx:pt>
          <cx:pt idx="471">24-05-1996 00:00</cx:pt>
          <cx:pt idx="472">27-05-1996 00:00</cx:pt>
          <cx:pt idx="473">28-05-1996 00:00</cx:pt>
          <cx:pt idx="474">29-05-1996 00:00</cx:pt>
          <cx:pt idx="475">30-05-1996 00:00</cx:pt>
          <cx:pt idx="476">31-05-1996 00:00</cx:pt>
          <cx:pt idx="477">03-06-1996 00:00</cx:pt>
          <cx:pt idx="478">04-06-1996 00:00</cx:pt>
          <cx:pt idx="479">05-06-1996 00:00</cx:pt>
        </cx:lvl>
      </cx:strDim>
      <cx:numDim type="val">
        <cx:f>solution_11!$K$7:$K$486</cx:f>
        <cx:lvl ptCount="480" formatCode="General">
          <cx:pt idx="0">440</cx:pt>
          <cx:pt idx="1">1863.4000000000001</cx:pt>
          <cx:pt idx="2">2206.6599999999999</cx:pt>
          <cx:pt idx="3">3597.9000000000001</cx:pt>
          <cx:pt idx="4">1444.8</cx:pt>
          <cx:pt idx="5">556.62</cx:pt>
          <cx:pt idx="6">2490.5</cx:pt>
          <cx:pt idx="7">517.79999999999995</cx:pt>
          <cx:pt idx="8">1119.9000000000001</cx:pt>
          <cx:pt idx="9">1614.8800000000001</cx:pt>
          <cx:pt idx="10">100.8</cx:pt>
          <cx:pt idx="11">1952.6500000000001</cx:pt>
          <cx:pt idx="12">584</cx:pt>
          <cx:pt idx="13">1873.8</cx:pt>
          <cx:pt idx="14">695.62</cx:pt>
          <cx:pt idx="15">1176</cx:pt>
          <cx:pt idx="16">346.56</cx:pt>
          <cx:pt idx="17">3536.5999999999999</cx:pt>
          <cx:pt idx="18">1101.2</cx:pt>
          <cx:pt idx="19">642.20000000000005</cx:pt>
          <cx:pt idx="20">1424</cx:pt>
          <cx:pt idx="21">1456</cx:pt>
          <cx:pt idx="22">2037.28</cx:pt>
          <cx:pt idx="23">538.60000000000002</cx:pt>
          <cx:pt idx="24">291.83999999999997</cx:pt>
          <cx:pt idx="25">420</cx:pt>
          <cx:pt idx="26">1200.8</cx:pt>
          <cx:pt idx="27">1488.8</cx:pt>
          <cx:pt idx="28">351</cx:pt>
          <cx:pt idx="29">699.70000000000005</cx:pt>
          <cx:pt idx="30">155.40000000000001</cx:pt>
          <cx:pt idx="31">1414.8</cx:pt>
          <cx:pt idx="32">1170.3800000000001</cx:pt>
          <cx:pt idx="33">1743.3599999999999</cx:pt>
          <cx:pt idx="34">3016</cx:pt>
          <cx:pt idx="35">819</cx:pt>
          <cx:pt idx="36">80.099999999999994</cx:pt>
          <cx:pt idx="37">479.39999999999998</cx:pt>
          <cx:pt idx="38">2666.52</cx:pt>
          <cx:pt idx="39">1296</cx:pt>
          <cx:pt idx="40">848.70000000000005</cx:pt>
          <cx:pt idx="41">1887.5999999999999</cx:pt>
          <cx:pt idx="42">121.59999999999999</cx:pt>
          <cx:pt idx="43">1050.5999999999999</cx:pt>
          <cx:pt idx="44">1420</cx:pt>
          <cx:pt idx="45">2645</cx:pt>
          <cx:pt idx="46">349.5</cx:pt>
          <cx:pt idx="47">1363</cx:pt>
          <cx:pt idx="48">2708.8000000000002</cx:pt>
          <cx:pt idx="49">1117.8</cx:pt>
          <cx:pt idx="50">954.39999999999998</cx:pt>
          <cx:pt idx="51">3741.3000000000002</cx:pt>
          <cx:pt idx="52">498.5</cx:pt>
          <cx:pt idx="53">424</cx:pt>
          <cx:pt idx="54">88.799999999999997</cx:pt>
          <cx:pt idx="55">1762</cx:pt>
          <cx:pt idx="56">604.79999999999995</cx:pt>
          <cx:pt idx="57">1614.8</cx:pt>
          <cx:pt idx="58">182.40000000000001</cx:pt>
          <cx:pt idx="59">2094.3000000000002</cx:pt>
          <cx:pt idx="60">516.79999999999995</cx:pt>
          <cx:pt idx="61">2835</cx:pt>
          <cx:pt idx="62">288</cx:pt>
          <cx:pt idx="63">240.40000000000001</cx:pt>
          <cx:pt idx="64">1191.2</cx:pt>
          <cx:pt idx="65">660</cx:pt>
          <cx:pt idx="66">112</cx:pt>
          <cx:pt idx="67">164.40000000000001</cx:pt>
          <cx:pt idx="68">5275.71</cx:pt>
          <cx:pt idx="69">1497</cx:pt>
          <cx:pt idx="70">982</cx:pt>
          <cx:pt idx="71">1810</cx:pt>
          <cx:pt idx="72">1168</cx:pt>
          <cx:pt idx="73">4578.4300000000003</cx:pt>
          <cx:pt idx="74">1737.5</cx:pt>
          <cx:pt idx="75">1786.8800000000001</cx:pt>
          <cx:pt idx="76">877.20000000000005</cx:pt>
          <cx:pt idx="77">144.80000000000001</cx:pt>
          <cx:pt idx="78">2036.1600000000001</cx:pt>
          <cx:pt idx="79">285.12</cx:pt>
          <cx:pt idx="80">2467</cx:pt>
          <cx:pt idx="81">934.5</cx:pt>
          <cx:pt idx="82">3354</cx:pt>
          <cx:pt idx="83">2788.7800000000002</cx:pt>
          <cx:pt idx="84">1840.6400000000001</cx:pt>
          <cx:pt idx="85">1584</cx:pt>
          <cx:pt idx="86">2296</cx:pt>
          <cx:pt idx="87">2924.8000000000002</cx:pt>
          <cx:pt idx="88">1618.8800000000001</cx:pt>
          <cx:pt idx="89">814.41999999999996</cx:pt>
          <cx:pt idx="90">363.60000000000002</cx:pt>
          <cx:pt idx="91">141.59999999999999</cx:pt>
          <cx:pt idx="92">6040.7799999999997</cx:pt>
          <cx:pt idx="93">136.30000000000001</cx:pt>
          <cx:pt idx="94">8593.2800000000007</cx:pt>
          <cx:pt idx="95">568.79999999999995</cx:pt>
          <cx:pt idx="96">480</cx:pt>
          <cx:pt idx="97">1106.4000000000001</cx:pt>
          <cx:pt idx="98">1167.6800000000001</cx:pt>
          <cx:pt idx="99">429.39999999999998</cx:pt>
          <cx:pt idx="100">3471.6799999999998</cx:pt>
          <cx:pt idx="101">9436.4400000000005</cx:pt>
          <cx:pt idx="102">1549.5999999999999</cx:pt>
          <cx:pt idx="103">1397.2</cx:pt>
          <cx:pt idx="104">403.19999999999999</cx:pt>
          <cx:pt idx="105">970.20000000000005</cx:pt>
          <cx:pt idx="106">1689.78</cx:pt>
          <cx:pt idx="107">2390.4000000000001</cx:pt>
          <cx:pt idx="108">1190.5599999999999</cx:pt>
          <cx:pt idx="109">9210.8999999999996</cx:pt>
          <cx:pt idx="110">1825.4000000000001</cx:pt>
          <cx:pt idx="111">338</cx:pt>
          <cx:pt idx="112">1262.5999999999999</cx:pt>
          <cx:pt idx="113">103.2</cx:pt>
          <cx:pt idx="114">863.27999999999997</cx:pt>
          <cx:pt idx="115">1425.8199999999999</cx:pt>
          <cx:pt idx="116">2900</cx:pt>
          <cx:pt idx="117">3121.4000000000001</cx:pt>
          <cx:pt idx="118">691.20000000000005</cx:pt>
          <cx:pt idx="119">1224.4000000000001</cx:pt>
          <cx:pt idx="120">1228.8</cx:pt>
          <cx:pt idx="121">1832.8</cx:pt>
          <cx:pt idx="122">2177.2800000000002</cx:pt>
          <cx:pt idx="123">1440</cx:pt>
          <cx:pt idx="124">2998.9499999999998</cx:pt>
          <cx:pt idx="125">2122.9200000000001</cx:pt>
          <cx:pt idx="126">2620.52</cx:pt>
          <cx:pt idx="127">2505.5999999999999</cx:pt>
          <cx:pt idx="128">1765.5999999999999</cx:pt>
          <cx:pt idx="129">6931.6000000000004</cx:pt>
          <cx:pt idx="130">2713.5</cx:pt>
          <cx:pt idx="131">2446.2600000000002</cx:pt>
          <cx:pt idx="132">400</cx:pt>
          <cx:pt idx="133">3024.7800000000002</cx:pt>
          <cx:pt idx="134">1622.4000000000001</cx:pt>
          <cx:pt idx="135">319.19999999999999</cx:pt>
          <cx:pt idx="136">1768.8</cx:pt>
          <cx:pt idx="137">334.80000000000001</cx:pt>
          <cx:pt idx="138">2348.0300000000002</cx:pt>
          <cx:pt idx="139">102.40000000000001</cx:pt>
          <cx:pt idx="140">11908.4</cx:pt>
          <cx:pt idx="141">1814.8</cx:pt>
          <cx:pt idx="142">2097.5999999999999</cx:pt>
          <cx:pt idx="143">2902.1100000000001</cx:pt>
          <cx:pt idx="144">49.799999999999997</cx:pt>
          <cx:pt idx="145">10214.559999999999</cx:pt>
          <cx:pt idx="146">360</cx:pt>
          <cx:pt idx="147">989.20000000000005</cx:pt>
          <cx:pt idx="148">192</cx:pt>
          <cx:pt idx="149">1441.3800000000001</cx:pt>
          <cx:pt idx="150">6791.4499999999998</cx:pt>
          <cx:pt idx="151">485</cx:pt>
          <cx:pt idx="152">1172.3199999999999</cx:pt>
          <cx:pt idx="153">631.60000000000002</cx:pt>
          <cx:pt idx="154">2387.52</cx:pt>
          <cx:pt idx="155">454</cx:pt>
          <cx:pt idx="156">1078</cx:pt>
          <cx:pt idx="157">6679.1300000000001</cx:pt>
          <cx:pt idx="158">1792</cx:pt>
          <cx:pt idx="159">1549.1400000000001</cx:pt>
          <cx:pt idx="160">174.90000000000001</cx:pt>
          <cx:pt idx="161">1160.6400000000001</cx:pt>
          <cx:pt idx="162">443.39999999999998</cx:pt>
          <cx:pt idx="163">1838.2</cx:pt>
          <cx:pt idx="164">4274.7799999999997</cx:pt>
          <cx:pt idx="165">2018.5</cx:pt>
          <cx:pt idx="166">738.89999999999998</cx:pt>
          <cx:pt idx="167">2684</cx:pt>
          <cx:pt idx="168">2141.5999999999999</cx:pt>
          <cx:pt idx="169">3891</cx:pt>
          <cx:pt idx="170">1659.2</cx:pt>
          <cx:pt idx="171">1714.8</cx:pt>
          <cx:pt idx="172">156</cx:pt>
          <cx:pt idx="173">2322.5799999999999</cx:pt>
          <cx:pt idx="174">2518</cx:pt>
          <cx:pt idx="175">451.19999999999999</cx:pt>
          <cx:pt idx="176">717.60000000000002</cx:pt>
          <cx:pt idx="177">956.66999999999996</cx:pt>
          <cx:pt idx="178">3148.8000000000002</cx:pt>
          <cx:pt idx="179">1036.8</cx:pt>
          <cx:pt idx="180">1479.5</cx:pt>
          <cx:pt idx="181">1505.1800000000001</cx:pt>
          <cx:pt idx="182">738.48000000000002</cx:pt>
          <cx:pt idx="183">471.19999999999999</cx:pt>
          <cx:pt idx="184">10495.6</cx:pt>
          <cx:pt idx="185">2228</cx:pt>
          <cx:pt idx="186">147</cx:pt>
          <cx:pt idx="187">1055</cx:pt>
          <cx:pt idx="188">1584</cx:pt>
          <cx:pt idx="189">2161.6999999999998</cx:pt>
          <cx:pt idx="190">1512</cx:pt>
          <cx:pt idx="191">439.19999999999999</cx:pt>
          <cx:pt idx="192">3422.6999999999998</cx:pt>
          <cx:pt idx="193">851.20000000000005</cx:pt>
          <cx:pt idx="194">1520.4000000000001</cx:pt>
          <cx:pt idx="195">278</cx:pt>
          <cx:pt idx="196">1570.5999999999999</cx:pt>
          <cx:pt idx="197">575</cx:pt>
          <cx:pt idx="198">1412</cx:pt>
          <cx:pt idx="199">672.25999999999999</cx:pt>
          <cx:pt idx="200">816.29999999999995</cx:pt>
          <cx:pt idx="201">3437</cx:pt>
          <cx:pt idx="202">147.90000000000001</cx:pt>
          <cx:pt idx="203">1164.8599999999999</cx:pt>
          <cx:pt idx="204">240</cx:pt>
          <cx:pt idx="205">136.80000000000001</cx:pt>
          <cx:pt idx="206">7257.54</cx:pt>
          <cx:pt idx="207">525.29999999999995</cx:pt>
          <cx:pt idx="208">10565.450000000001</cx:pt>
          <cx:pt idx="209">9921.2999999999993</cx:pt>
          <cx:pt idx="210">2733.0500000000002</cx:pt>
          <cx:pt idx="211">4150.0500000000002</cx:pt>
          <cx:pt idx="212">2314.1999999999998</cx:pt>
          <cx:pt idx="213">425.5</cx:pt>
          <cx:pt idx="214">2318.2399999999998</cx:pt>
          <cx:pt idx="215">5636.96</cx:pt>
          <cx:pt idx="216">818.39999999999998</cx:pt>
          <cx:pt idx="217">2654.4000000000001</cx:pt>
          <cx:pt idx="218">392.19999999999999</cx:pt>
          <cx:pt idx="219">946</cx:pt>
          <cx:pt idx="220">4290</cx:pt>
          <cx:pt idx="221">796.35000000000002</cx:pt>
          <cx:pt idx="222">2687.9000000000001</cx:pt>
          <cx:pt idx="223">1940.8499999999999</cx:pt>
          <cx:pt idx="224">3468.8000000000002</cx:pt>
          <cx:pt idx="225">139.80000000000001</cx:pt>
          <cx:pt idx="226">355.5</cx:pt>
          <cx:pt idx="227">12138.219999999999</cx:pt>
          <cx:pt idx="228">469.11000000000001</cx:pt>
          <cx:pt idx="229">1921.7</cx:pt>
          <cx:pt idx="230">210</cx:pt>
          <cx:pt idx="231">4604.8000000000002</cx:pt>
          <cx:pt idx="232">240.09999999999999</cx:pt>
          <cx:pt idx="233">3554.27</cx:pt>
          <cx:pt idx="234">2360.5999999999999</cx:pt>
          <cx:pt idx="235">880.5</cx:pt>
          <cx:pt idx="236">3274.8200000000002</cx:pt>
          <cx:pt idx="237">2944.4000000000001</cx:pt>
          <cx:pt idx="238">1987.7</cx:pt>
          <cx:pt idx="239">2142.9000000000001</cx:pt>
          <cx:pt idx="240">520.40999999999997</cx:pt>
          <cx:pt idx="241">3916.9200000000001</cx:pt>
          <cx:pt idx="242">488.69999999999999</cx:pt>
          <cx:pt idx="243">2199.0500000000002</cx:pt>
          <cx:pt idx="244">639.89999999999998</cx:pt>
          <cx:pt idx="245">4280</cx:pt>
          <cx:pt idx="246">155</cx:pt>
          <cx:pt idx="247">890</cx:pt>
          <cx:pt idx="248">3015.8400000000001</cx:pt>
          <cx:pt idx="249">1501.0799999999999</cx:pt>
          <cx:pt idx="250">2846.3000000000002</cx:pt>
          <cx:pt idx="251">2147.4000000000001</cx:pt>
          <cx:pt idx="252">1407.45</cx:pt>
          <cx:pt idx="253">477</cx:pt>
          <cx:pt idx="254">317.75</cx:pt>
          <cx:pt idx="255">1323.74</cx:pt>
          <cx:pt idx="256">330</cx:pt>
          <cx:pt idx="257">2831.25</cx:pt>
          <cx:pt idx="258">142.5</cx:pt>
          <cx:pt idx="259">831.17999999999995</cx:pt>
          <cx:pt idx="260">3120</cx:pt>
          <cx:pt idx="261">72</cx:pt>
          <cx:pt idx="262">1913.5</cx:pt>
          <cx:pt idx="263">516.47000000000003</cx:pt>
          <cx:pt idx="264">2559.9000000000001</cx:pt>
          <cx:pt idx="265">4725</cx:pt>
          <cx:pt idx="266">1898.96</cx:pt>
          <cx:pt idx="267">2388.5</cx:pt>
          <cx:pt idx="268">493</cx:pt>
          <cx:pt idx="269">2764.8000000000002</cx:pt>
          <cx:pt idx="270">48.75</cx:pt>
          <cx:pt idx="271">1713.8499999999999</cx:pt>
          <cx:pt idx="272">4109.6999999999998</cx:pt>
          <cx:pt idx="273">7605.8000000000002</cx:pt>
          <cx:pt idx="274">1064</cx:pt>
          <cx:pt idx="275">424</cx:pt>
          <cx:pt idx="276">1107.25</cx:pt>
          <cx:pt idx="277">6375</cx:pt>
          <cx:pt idx="278">817.20000000000005</cx:pt>
          <cx:pt idx="279">120</cx:pt>
          <cx:pt idx="280">6209.5</cx:pt>
          <cx:pt idx="281">2697.5</cx:pt>
          <cx:pt idx="282">1260</cx:pt>
          <cx:pt idx="283">816</cx:pt>
          <cx:pt idx="284">560</cx:pt>
          <cx:pt idx="285">2730.1900000000001</cx:pt>
          <cx:pt idx="286">479.75</cx:pt>
          <cx:pt idx="287">2689.3499999999999</cx:pt>
          <cx:pt idx="288">3225.0500000000002</cx:pt>
          <cx:pt idx="289">903.60000000000002</cx:pt>
          <cx:pt idx="290">644.79999999999995</cx:pt>
          <cx:pt idx="291">10496.09</cx:pt>
          <cx:pt idx="292">1326.22</cx:pt>
          <cx:pt idx="293">3391.4400000000001</cx:pt>
          <cx:pt idx="294">3220.0500000000002</cx:pt>
          <cx:pt idx="295">708.75</cx:pt>
          <cx:pt idx="296">2750</cx:pt>
          <cx:pt idx="297">2186.3000000000002</cx:pt>
          <cx:pt idx="298">1535</cx:pt>
          <cx:pt idx="299">2082</cx:pt>
          <cx:pt idx="300">1806.3699999999999</cx:pt>
          <cx:pt idx="301">1779.2</cx:pt>
          <cx:pt idx="302">716.63999999999999</cx:pt>
          <cx:pt idx="303">1684.98</cx:pt>
          <cx:pt idx="304">154.40000000000001</cx:pt>
          <cx:pt idx="305">4975.8100000000004</cx:pt>
          <cx:pt idx="306">5691.6199999999999</cx:pt>
          <cx:pt idx="307">1701</cx:pt>
          <cx:pt idx="308">687.60000000000002</cx:pt>
          <cx:pt idx="309">3218.79</cx:pt>
          <cx:pt idx="310">1295</cx:pt>
          <cx:pt idx="311">6203.7399999999998</cx:pt>
          <cx:pt idx="312">1195.27</cx:pt>
          <cx:pt idx="313">2301.75</cx:pt>
          <cx:pt idx="314">4735.3500000000004</cx:pt>
          <cx:pt idx="315">457.35000000000002</cx:pt>
          <cx:pt idx="316">1423</cx:pt>
          <cx:pt idx="317">1348.21</cx:pt>
          <cx:pt idx="318">5916.5</cx:pt>
          <cx:pt idx="319">1261.8800000000001</cx:pt>
          <cx:pt idx="320">1662.9000000000001</cx:pt>
          <cx:pt idx="321">1831</cx:pt>
          <cx:pt idx="322">801.10000000000002</cx:pt>
          <cx:pt idx="323">6365.3500000000004</cx:pt>
          <cx:pt idx="324">3633.0999999999999</cx:pt>
          <cx:pt idx="325">862.5</cx:pt>
          <cx:pt idx="326">11042.799999999999</cx:pt>
          <cx:pt idx="327">6896.1999999999998</cx:pt>
          <cx:pt idx="328">642</cx:pt>
          <cx:pt idx="329">1801.4200000000001</cx:pt>
          <cx:pt idx="330">3550.4400000000001</cx:pt>
          <cx:pt idx="331">1638.4000000000001</cx:pt>
          <cx:pt idx="332">3194.5</cx:pt>
          <cx:pt idx="333">3140.5</cx:pt>
          <cx:pt idx="334">378</cx:pt>
          <cx:pt idx="335">3534</cx:pt>
          <cx:pt idx="336">3604.4000000000001</cx:pt>
          <cx:pt idx="337">93.5</cx:pt>
          <cx:pt idx="338">5685.1800000000003</cx:pt>
          <cx:pt idx="339">5033.6499999999996</cx:pt>
          <cx:pt idx="340">1296</cx:pt>
          <cx:pt idx="341">1976.75</cx:pt>
          <cx:pt idx="342">4307.25</cx:pt>
          <cx:pt idx="343">550</cx:pt>
          <cx:pt idx="344">2493.8699999999999</cx:pt>
          <cx:pt idx="345">1106.95</cx:pt>
          <cx:pt idx="346">287.80000000000001</cx:pt>
          <cx:pt idx="347">2279.5</cx:pt>
          <cx:pt idx="348">3146.75</cx:pt>
          <cx:pt idx="349">484.25999999999999</cx:pt>
          <cx:pt idx="350">2250.5</cx:pt>
          <cx:pt idx="351">2957.3499999999999</cx:pt>
          <cx:pt idx="352">536.39999999999998</cx:pt>
          <cx:pt idx="353">1136.8</cx:pt>
          <cx:pt idx="354">292.35000000000002</cx:pt>
          <cx:pt idx="355">1416</cx:pt>
          <cx:pt idx="356">3346</cx:pt>
          <cx:pt idx="357">1055.2</cx:pt>
          <cx:pt idx="358">4529.8000000000002</cx:pt>
          <cx:pt idx="359">4224.5500000000002</cx:pt>
          <cx:pt idx="360">3276</cx:pt>
          <cx:pt idx="361">1590.5599999999999</cx:pt>
          <cx:pt idx="362">1883.48</cx:pt>
          <cx:pt idx="363">143.19999999999999</cx:pt>
          <cx:pt idx="364">1948.5</cx:pt>
          <cx:pt idx="365">5072</cx:pt>
          <cx:pt idx="366">1964.5999999999999</cx:pt>
          <cx:pt idx="367">2917</cx:pt>
          <cx:pt idx="368">4844</cx:pt>
          <cx:pt idx="369">2902</cx:pt>
          <cx:pt idx="370">1515.5999999999999</cx:pt>
          <cx:pt idx="371">2338</cx:pt>
          <cx:pt idx="372">3161.27</cx:pt>
          <cx:pt idx="373">236.25</cx:pt>
          <cx:pt idx="374">3947.2199999999998</cx:pt>
          <cx:pt idx="375">2899.1500000000001</cx:pt>
          <cx:pt idx="376">228</cx:pt>
          <cx:pt idx="377">6859.2700000000004</cx:pt>
          <cx:pt idx="378">2151.5</cx:pt>
          <cx:pt idx="379">988.38</cx:pt>
          <cx:pt idx="380">3318</cx:pt>
          <cx:pt idx="381">4153.8400000000001</cx:pt>
          <cx:pt idx="382">5141</cx:pt>
          <cx:pt idx="383">2229.6100000000001</cx:pt>
          <cx:pt idx="384">2663.8600000000001</cx:pt>
          <cx:pt idx="385">2761.3600000000001</cx:pt>
          <cx:pt idx="386">3469.0300000000002</cx:pt>
          <cx:pt idx="387">5969.6599999999999</cx:pt>
          <cx:pt idx="388">6246.4099999999999</cx:pt>
          <cx:pt idx="389">458</cx:pt>
          <cx:pt idx="390">1738</cx:pt>
          <cx:pt idx="391">2544.8000000000002</cx:pt>
          <cx:pt idx="392">2430.8499999999999</cx:pt>
          <cx:pt idx="393">19399.290000000001</cx:pt>
          <cx:pt idx="394">2450</cx:pt>
          <cx:pt idx="395">915.89999999999998</cx:pt>
          <cx:pt idx="396">4107.5600000000004</cx:pt>
          <cx:pt idx="397">1573</cx:pt>
          <cx:pt idx="398">4670</cx:pt>
          <cx:pt idx="399">3159.5100000000002</cx:pt>
          <cx:pt idx="400">3185.4400000000001</cx:pt>
          <cx:pt idx="401">5770</cx:pt>
          <cx:pt idx="402">2977.1199999999999</cx:pt>
          <cx:pt idx="403">5556</cx:pt>
          <cx:pt idx="404">4706.6999999999998</cx:pt>
          <cx:pt idx="405">6043.9200000000001</cx:pt>
          <cx:pt idx="406">2528.3200000000002</cx:pt>
          <cx:pt idx="407">5587</cx:pt>
          <cx:pt idx="408">5819.3900000000003</cx:pt>
          <cx:pt idx="409">2708.21</cx:pt>
          <cx:pt idx="410">2246.6900000000001</cx:pt>
          <cx:pt idx="411">4104.3999999999996</cx:pt>
          <cx:pt idx="412">17110.650000000001</cx:pt>
          <cx:pt idx="413">1194.5999999999999</cx:pt>
          <cx:pt idx="414">3710.5999999999999</cx:pt>
          <cx:pt idx="415">4037.6900000000001</cx:pt>
          <cx:pt idx="416">1356.3499999999999</cx:pt>
          <cx:pt idx="417">2872.1199999999999</cx:pt>
          <cx:pt idx="418">3650.3000000000002</cx:pt>
          <cx:pt idx="419">1042.6400000000001</cx:pt>
          <cx:pt idx="420">2623.0700000000002</cx:pt>
          <cx:pt idx="421">3197.5</cx:pt>
          <cx:pt idx="422">12845.1</cx:pt>
          <cx:pt idx="423">2458.9299999999998</cx:pt>
          <cx:pt idx="424">14634.610000000001</cx:pt>
          <cx:pt idx="425">11585.74</cx:pt>
          <cx:pt idx="426">186.15000000000001</cx:pt>
          <cx:pt idx="427">1797.9300000000001</cx:pt>
          <cx:pt idx="428">3198.3000000000002</cx:pt>
          <cx:pt idx="429">536</cx:pt>
          <cx:pt idx="430">9613.2999999999993</cx:pt>
          <cx:pt idx="431">1763.7</cx:pt>
          <cx:pt idx="432">2936.1900000000001</cx:pt>
          <cx:pt idx="433">3817.3000000000002</cx:pt>
          <cx:pt idx="434">2825.25</cx:pt>
          <cx:pt idx="435">2112.25</cx:pt>
          <cx:pt idx="436">5763.9300000000003</cx:pt>
          <cx:pt idx="437">1575.5</cx:pt>
          <cx:pt idx="438">4014.1700000000001</cx:pt>
          <cx:pt idx="439">5642.75</cx:pt>
          <cx:pt idx="440">2677.8200000000002</cx:pt>
          <cx:pt idx="441">7004.25</cx:pt>
          <cx:pt idx="442">5481.1999999999998</cx:pt>
          <cx:pt idx="443">2410.9299999999998</cx:pt>
          <cx:pt idx="444">2675.4499999999998</cx:pt>
          <cx:pt idx="445">5027.0500000000002</cx:pt>
          <cx:pt idx="446">3998.96</cx:pt>
          <cx:pt idx="447">2426.4000000000001</cx:pt>
          <cx:pt idx="448">2500.1100000000001</cx:pt>
          <cx:pt idx="449">2068.5</cx:pt>
          <cx:pt idx="450">8349.6900000000005</cx:pt>
          <cx:pt idx="451">17792.900000000001</cx:pt>
          <cx:pt idx="452">6053.1300000000001</cx:pt>
          <cx:pt idx="453">7700.3999999999996</cx:pt>
          <cx:pt idx="454">11549.889999999999</cx:pt>
          <cx:pt idx="455">2696.5</cx:pt>
          <cx:pt idx="456">3768.9499999999998</cx:pt>
          <cx:pt idx="457">5809.8500000000004</cx:pt>
          <cx:pt idx="458">1211.0599999999999</cx:pt>
          <cx:pt idx="459">7931.3000000000002</cx:pt>
          <cx:pt idx="460">4764.8000000000002</cx:pt>
          <cx:pt idx="461">1357.03</cx:pt>
          <cx:pt idx="462">8401</cx:pt>
          <cx:pt idx="463">9840.6399999999994</cx:pt>
          <cx:pt idx="464">3266.8099999999999</cx:pt>
          <cx:pt idx="465">4324.5200000000004</cx:pt>
          <cx:pt idx="466">27143.849999999999</cx:pt>
          <cx:pt idx="467">3985.9000000000001</cx:pt>
          <cx:pt idx="468">3882.5999999999999</cx:pt>
          <cx:pt idx="469">2588.75</cx:pt>
          <cx:pt idx="470">3386.9000000000001</cx:pt>
          <cx:pt idx="471">1616.47</cx:pt>
          <cx:pt idx="472">5233</cx:pt>
          <cx:pt idx="473">5772.5</cx:pt>
          <cx:pt idx="474">2741</cx:pt>
          <cx:pt idx="475">2525.3499999999999</cx:pt>
          <cx:pt idx="476">5448.5699999999997</cx:pt>
          <cx:pt idx="477">2473.9299999999998</cx:pt>
          <cx:pt idx="478">7632.4700000000003</cx:pt>
          <cx:pt idx="479">2778.6599999999999</cx:pt>
        </cx:lvl>
      </cx:numDim>
    </cx:data>
    <cx:data id="1">
      <cx:strDim type="cat">
        <cx:f>solution_11!$J$7:$J$486</cx:f>
        <cx:lvl ptCount="480">
          <cx:pt idx="0">04-08-1994 00:00</cx:pt>
          <cx:pt idx="1">05-08-1994 00:00</cx:pt>
          <cx:pt idx="2">08-08-1994 00:00</cx:pt>
          <cx:pt idx="3">09-08-1994 00:00</cx:pt>
          <cx:pt idx="4">10-08-1994 00:00</cx:pt>
          <cx:pt idx="5">11-08-1994 00:00</cx:pt>
          <cx:pt idx="6">12-08-1994 00:00</cx:pt>
          <cx:pt idx="7">15-08-1994 00:00</cx:pt>
          <cx:pt idx="8">16-08-1994 00:00</cx:pt>
          <cx:pt idx="9">17-08-1994 00:00</cx:pt>
          <cx:pt idx="10">18-08-1994 00:00</cx:pt>
          <cx:pt idx="11">19-08-1994 00:00</cx:pt>
          <cx:pt idx="12">22-08-1994 00:00</cx:pt>
          <cx:pt idx="13">23-08-1994 00:00</cx:pt>
          <cx:pt idx="14">24-08-1994 00:00</cx:pt>
          <cx:pt idx="15">25-08-1994 00:00</cx:pt>
          <cx:pt idx="16">26-08-1994 00:00</cx:pt>
          <cx:pt idx="17">29-08-1994 00:00</cx:pt>
          <cx:pt idx="18">30-08-1994 00:00</cx:pt>
          <cx:pt idx="19">31-08-1994 00:00</cx:pt>
          <cx:pt idx="20">01-09-1994 00:00</cx:pt>
          <cx:pt idx="21">02-09-1994 00:00</cx:pt>
          <cx:pt idx="22">05-09-1994 00:00</cx:pt>
          <cx:pt idx="23">06-09-1994 00:00</cx:pt>
          <cx:pt idx="24">07-09-1994 00:00</cx:pt>
          <cx:pt idx="25">08-09-1994 00:00</cx:pt>
          <cx:pt idx="26">09-09-1994 00:00</cx:pt>
          <cx:pt idx="27">12-09-1994 00:00</cx:pt>
          <cx:pt idx="28">13-09-1994 00:00</cx:pt>
          <cx:pt idx="29">14-09-1994 00:00</cx:pt>
          <cx:pt idx="30">15-09-1994 00:00</cx:pt>
          <cx:pt idx="31">16-09-1994 00:00</cx:pt>
          <cx:pt idx="32">19-09-1994 00:00</cx:pt>
          <cx:pt idx="33">20-09-1994 00:00</cx:pt>
          <cx:pt idx="34">21-09-1994 00:00</cx:pt>
          <cx:pt idx="35">22-09-1994 00:00</cx:pt>
          <cx:pt idx="36">23-09-1994 00:00</cx:pt>
          <cx:pt idx="37">26-09-1994 00:00</cx:pt>
          <cx:pt idx="38">27-09-1994 00:00</cx:pt>
          <cx:pt idx="39">28-09-1994 00:00</cx:pt>
          <cx:pt idx="40">29-09-1994 00:00</cx:pt>
          <cx:pt idx="41">30-09-1994 00:00</cx:pt>
          <cx:pt idx="42">03-10-1994 00:00</cx:pt>
          <cx:pt idx="43">04-10-1994 00:00</cx:pt>
          <cx:pt idx="44">05-10-1994 00:00</cx:pt>
          <cx:pt idx="45">06-10-1994 00:00</cx:pt>
          <cx:pt idx="46">07-10-1994 00:00</cx:pt>
          <cx:pt idx="47">10-10-1994 00:00</cx:pt>
          <cx:pt idx="48">11-10-1994 00:00</cx:pt>
          <cx:pt idx="49">12-10-1994 00:00</cx:pt>
          <cx:pt idx="50">13-10-1994 00:00</cx:pt>
          <cx:pt idx="51">14-10-1994 00:00</cx:pt>
          <cx:pt idx="52">17-10-1994 00:00</cx:pt>
          <cx:pt idx="53">18-10-1994 00:00</cx:pt>
          <cx:pt idx="54">19-10-1994 00:00</cx:pt>
          <cx:pt idx="55">20-10-1994 00:00</cx:pt>
          <cx:pt idx="56">21-10-1994 00:00</cx:pt>
          <cx:pt idx="57">24-10-1994 00:00</cx:pt>
          <cx:pt idx="58">25-10-1994 00:00</cx:pt>
          <cx:pt idx="59">26-10-1994 00:00</cx:pt>
          <cx:pt idx="60">27-10-1994 00:00</cx:pt>
          <cx:pt idx="61">28-10-1994 00:00</cx:pt>
          <cx:pt idx="62">31-10-1994 00:00</cx:pt>
          <cx:pt idx="63">01-11-1994 00:00</cx:pt>
          <cx:pt idx="64">02-11-1994 00:00</cx:pt>
          <cx:pt idx="65">03-11-1994 00:00</cx:pt>
          <cx:pt idx="66">04-11-1994 00:00</cx:pt>
          <cx:pt idx="67">07-11-1994 00:00</cx:pt>
          <cx:pt idx="68">08-11-1994 00:00</cx:pt>
          <cx:pt idx="69">09-11-1994 00:00</cx:pt>
          <cx:pt idx="70">10-11-1994 00:00</cx:pt>
          <cx:pt idx="71">11-11-1994 00:00</cx:pt>
          <cx:pt idx="72">14-11-1994 00:00</cx:pt>
          <cx:pt idx="73">15-11-1994 00:00</cx:pt>
          <cx:pt idx="74">16-11-1994 00:00</cx:pt>
          <cx:pt idx="75">17-11-1994 00:00</cx:pt>
          <cx:pt idx="76">18-11-1994 00:00</cx:pt>
          <cx:pt idx="77">21-11-1994 00:00</cx:pt>
          <cx:pt idx="78">22-11-1994 00:00</cx:pt>
          <cx:pt idx="79">23-11-1994 00:00</cx:pt>
          <cx:pt idx="80">24-11-1994 00:00</cx:pt>
          <cx:pt idx="81">25-11-1994 00:00</cx:pt>
          <cx:pt idx="82">28-11-1994 00:00</cx:pt>
          <cx:pt idx="83">29-11-1994 00:00</cx:pt>
          <cx:pt idx="84">30-11-1994 00:00</cx:pt>
          <cx:pt idx="85">01-12-1994 00:00</cx:pt>
          <cx:pt idx="86">02-12-1994 00:00</cx:pt>
          <cx:pt idx="87">05-12-1994 00:00</cx:pt>
          <cx:pt idx="88">06-12-1994 00:00</cx:pt>
          <cx:pt idx="89">07-12-1994 00:00</cx:pt>
          <cx:pt idx="90">08-12-1994 00:00</cx:pt>
          <cx:pt idx="91">09-12-1994 00:00</cx:pt>
          <cx:pt idx="92">12-12-1994 00:00</cx:pt>
          <cx:pt idx="93">13-12-1994 00:00</cx:pt>
          <cx:pt idx="94">14-12-1994 00:00</cx:pt>
          <cx:pt idx="95">15-12-1994 00:00</cx:pt>
          <cx:pt idx="96">16-12-1994 00:00</cx:pt>
          <cx:pt idx="97">19-12-1994 00:00</cx:pt>
          <cx:pt idx="98">20-12-1994 00:00</cx:pt>
          <cx:pt idx="99">21-12-1994 00:00</cx:pt>
          <cx:pt idx="100">22-12-1994 00:00</cx:pt>
          <cx:pt idx="101">23-12-1994 00:00</cx:pt>
          <cx:pt idx="102">26-12-1994 00:00</cx:pt>
          <cx:pt idx="103">27-12-1994 00:00</cx:pt>
          <cx:pt idx="104">28-12-1994 00:00</cx:pt>
          <cx:pt idx="105">29-12-1994 00:00</cx:pt>
          <cx:pt idx="106">30-12-1994 00:00</cx:pt>
          <cx:pt idx="107">02-01-1995 00:00</cx:pt>
          <cx:pt idx="108">03-01-1995 00:00</cx:pt>
          <cx:pt idx="109">04-01-1995 00:00</cx:pt>
          <cx:pt idx="110">05-01-1995 00:00</cx:pt>
          <cx:pt idx="111">06-01-1995 00:00</cx:pt>
          <cx:pt idx="112">09-01-1995 00:00</cx:pt>
          <cx:pt idx="113">10-01-1995 00:00</cx:pt>
          <cx:pt idx="114">11-01-1995 00:00</cx:pt>
          <cx:pt idx="115">12-01-1995 00:00</cx:pt>
          <cx:pt idx="116">13-01-1995 00:00</cx:pt>
          <cx:pt idx="117">16-01-1995 00:00</cx:pt>
          <cx:pt idx="118">17-01-1995 00:00</cx:pt>
          <cx:pt idx="119">18-01-1995 00:00</cx:pt>
          <cx:pt idx="120">19-01-1995 00:00</cx:pt>
          <cx:pt idx="121">20-01-1995 00:00</cx:pt>
          <cx:pt idx="122">23-01-1995 00:00</cx:pt>
          <cx:pt idx="123">24-01-1995 00:00</cx:pt>
          <cx:pt idx="124">25-01-1995 00:00</cx:pt>
          <cx:pt idx="125">26-01-1995 00:00</cx:pt>
          <cx:pt idx="126">27-01-1995 00:00</cx:pt>
          <cx:pt idx="127">30-01-1995 00:00</cx:pt>
          <cx:pt idx="128">31-01-1995 00:00</cx:pt>
          <cx:pt idx="129">01-02-1995 00:00</cx:pt>
          <cx:pt idx="130">02-02-1995 00:00</cx:pt>
          <cx:pt idx="131">03-02-1995 00:00</cx:pt>
          <cx:pt idx="132">06-02-1995 00:00</cx:pt>
          <cx:pt idx="133">07-02-1995 00:00</cx:pt>
          <cx:pt idx="134">08-02-1995 00:00</cx:pt>
          <cx:pt idx="135">09-02-1995 00:00</cx:pt>
          <cx:pt idx="136">10-02-1995 00:00</cx:pt>
          <cx:pt idx="137">13-02-1995 00:00</cx:pt>
          <cx:pt idx="138">14-02-1995 00:00</cx:pt>
          <cx:pt idx="139">15-02-1995 00:00</cx:pt>
          <cx:pt idx="140">16-02-1995 00:00</cx:pt>
          <cx:pt idx="141">17-02-1995 00:00</cx:pt>
          <cx:pt idx="142">20-02-1995 00:00</cx:pt>
          <cx:pt idx="143">21-02-1995 00:00</cx:pt>
          <cx:pt idx="144">22-02-1995 00:00</cx:pt>
          <cx:pt idx="145">23-02-1995 00:00</cx:pt>
          <cx:pt idx="146">24-02-1995 00:00</cx:pt>
          <cx:pt idx="147">27-02-1995 00:00</cx:pt>
          <cx:pt idx="148">28-02-1995 00:00</cx:pt>
          <cx:pt idx="149">01-03-1995 00:00</cx:pt>
          <cx:pt idx="150">02-03-1995 00:00</cx:pt>
          <cx:pt idx="151">03-03-1995 00:00</cx:pt>
          <cx:pt idx="152">06-03-1995 00:00</cx:pt>
          <cx:pt idx="153">07-03-1995 00:00</cx:pt>
          <cx:pt idx="154">08-03-1995 00:00</cx:pt>
          <cx:pt idx="155">09-03-1995 00:00</cx:pt>
          <cx:pt idx="156">10-03-1995 00:00</cx:pt>
          <cx:pt idx="157">13-03-1995 00:00</cx:pt>
          <cx:pt idx="158">14-03-1995 00:00</cx:pt>
          <cx:pt idx="159">15-03-1995 00:00</cx:pt>
          <cx:pt idx="160">16-03-1995 00:00</cx:pt>
          <cx:pt idx="161">17-03-1995 00:00</cx:pt>
          <cx:pt idx="162">20-03-1995 00:00</cx:pt>
          <cx:pt idx="163">21-03-1995 00:00</cx:pt>
          <cx:pt idx="164">22-03-1995 00:00</cx:pt>
          <cx:pt idx="165">23-03-1995 00:00</cx:pt>
          <cx:pt idx="166">24-03-1995 00:00</cx:pt>
          <cx:pt idx="167">27-03-1995 00:00</cx:pt>
          <cx:pt idx="168">28-03-1995 00:00</cx:pt>
          <cx:pt idx="169">29-03-1995 00:00</cx:pt>
          <cx:pt idx="170">30-03-1995 00:00</cx:pt>
          <cx:pt idx="171">31-03-1995 00:00</cx:pt>
          <cx:pt idx="172">03-04-1995 00:00</cx:pt>
          <cx:pt idx="173">04-04-1995 00:00</cx:pt>
          <cx:pt idx="174">05-04-1995 00:00</cx:pt>
          <cx:pt idx="175">06-04-1995 00:00</cx:pt>
          <cx:pt idx="176">07-04-1995 00:00</cx:pt>
          <cx:pt idx="177">10-04-1995 00:00</cx:pt>
          <cx:pt idx="178">11-04-1995 00:00</cx:pt>
          <cx:pt idx="179">12-04-1995 00:00</cx:pt>
          <cx:pt idx="180">13-04-1995 00:00</cx:pt>
          <cx:pt idx="181">14-04-1995 00:00</cx:pt>
          <cx:pt idx="182">17-04-1995 00:00</cx:pt>
          <cx:pt idx="183">18-04-1995 00:00</cx:pt>
          <cx:pt idx="184">19-04-1995 00:00</cx:pt>
          <cx:pt idx="185">20-04-1995 00:00</cx:pt>
          <cx:pt idx="186">21-04-1995 00:00</cx:pt>
          <cx:pt idx="187">24-04-1995 00:00</cx:pt>
          <cx:pt idx="188">25-04-1995 00:00</cx:pt>
          <cx:pt idx="189">26-04-1995 00:00</cx:pt>
          <cx:pt idx="190">27-04-1995 00:00</cx:pt>
          <cx:pt idx="191">28-04-1995 00:00</cx:pt>
          <cx:pt idx="192">01-05-1995 00:00</cx:pt>
          <cx:pt idx="193">02-05-1995 00:00</cx:pt>
          <cx:pt idx="194">03-05-1995 00:00</cx:pt>
          <cx:pt idx="195">04-05-1995 00:00</cx:pt>
          <cx:pt idx="196">05-05-1995 00:00</cx:pt>
          <cx:pt idx="197">08-05-1995 00:00</cx:pt>
          <cx:pt idx="198">09-05-1995 00:00</cx:pt>
          <cx:pt idx="199">10-05-1995 00:00</cx:pt>
          <cx:pt idx="200">11-05-1995 00:00</cx:pt>
          <cx:pt idx="201">12-05-1995 00:00</cx:pt>
          <cx:pt idx="202">15-05-1995 00:00</cx:pt>
          <cx:pt idx="203">16-05-1995 00:00</cx:pt>
          <cx:pt idx="204">17-05-1995 00:00</cx:pt>
          <cx:pt idx="205">18-05-1995 00:00</cx:pt>
          <cx:pt idx="206">19-05-1995 00:00</cx:pt>
          <cx:pt idx="207">22-05-1995 00:00</cx:pt>
          <cx:pt idx="208">23-05-1995 00:00</cx:pt>
          <cx:pt idx="209">24-05-1995 00:00</cx:pt>
          <cx:pt idx="210">25-05-1995 00:00</cx:pt>
          <cx:pt idx="211">26-05-1995 00:00</cx:pt>
          <cx:pt idx="212">29-05-1995 00:00</cx:pt>
          <cx:pt idx="213">30-05-1995 00:00</cx:pt>
          <cx:pt idx="214">31-05-1995 00:00</cx:pt>
          <cx:pt idx="215">01-06-1995 00:00</cx:pt>
          <cx:pt idx="216">02-06-1995 00:00</cx:pt>
          <cx:pt idx="217">05-06-1995 00:00</cx:pt>
          <cx:pt idx="218">06-06-1995 00:00</cx:pt>
          <cx:pt idx="219">07-06-1995 00:00</cx:pt>
          <cx:pt idx="220">08-06-1995 00:00</cx:pt>
          <cx:pt idx="221">09-06-1995 00:00</cx:pt>
          <cx:pt idx="222">12-06-1995 00:00</cx:pt>
          <cx:pt idx="223">13-06-1995 00:00</cx:pt>
          <cx:pt idx="224">14-06-1995 00:00</cx:pt>
          <cx:pt idx="225">15-06-1995 00:00</cx:pt>
          <cx:pt idx="226">16-06-1995 00:00</cx:pt>
          <cx:pt idx="227">19-06-1995 00:00</cx:pt>
          <cx:pt idx="228">20-06-1995 00:00</cx:pt>
          <cx:pt idx="229">21-06-1995 00:00</cx:pt>
          <cx:pt idx="230">22-06-1995 00:00</cx:pt>
          <cx:pt idx="231">23-06-1995 00:00</cx:pt>
          <cx:pt idx="232">26-06-1995 00:00</cx:pt>
          <cx:pt idx="233">27-06-1995 00:00</cx:pt>
          <cx:pt idx="234">28-06-1995 00:00</cx:pt>
          <cx:pt idx="235">29-06-1995 00:00</cx:pt>
          <cx:pt idx="236">30-06-1995 00:00</cx:pt>
          <cx:pt idx="237">03-07-1995 00:00</cx:pt>
          <cx:pt idx="238">04-07-1995 00:00</cx:pt>
          <cx:pt idx="239">05-07-1995 00:00</cx:pt>
          <cx:pt idx="240">06-07-1995 00:00</cx:pt>
          <cx:pt idx="241">07-07-1995 00:00</cx:pt>
          <cx:pt idx="242">10-07-1995 00:00</cx:pt>
          <cx:pt idx="243">11-07-1995 00:00</cx:pt>
          <cx:pt idx="244">12-07-1995 00:00</cx:pt>
          <cx:pt idx="245">13-07-1995 00:00</cx:pt>
          <cx:pt idx="246">14-07-1995 00:00</cx:pt>
          <cx:pt idx="247">17-07-1995 00:00</cx:pt>
          <cx:pt idx="248">18-07-1995 00:00</cx:pt>
          <cx:pt idx="249">19-07-1995 00:00</cx:pt>
          <cx:pt idx="250">20-07-1995 00:00</cx:pt>
          <cx:pt idx="251">21-07-1995 00:00</cx:pt>
          <cx:pt idx="252">24-07-1995 00:00</cx:pt>
          <cx:pt idx="253">25-07-1995 00:00</cx:pt>
          <cx:pt idx="254">26-07-1995 00:00</cx:pt>
          <cx:pt idx="255">27-07-1995 00:00</cx:pt>
          <cx:pt idx="256">28-07-1995 00:00</cx:pt>
          <cx:pt idx="257">31-07-1995 00:00</cx:pt>
          <cx:pt idx="258">01-08-1995 00:00</cx:pt>
          <cx:pt idx="259">02-08-1995 00:00</cx:pt>
          <cx:pt idx="260">03-08-1995 00:00</cx:pt>
          <cx:pt idx="261">04-08-1995 00:00</cx:pt>
          <cx:pt idx="262">07-08-1995 00:00</cx:pt>
          <cx:pt idx="263">08-08-1995 00:00</cx:pt>
          <cx:pt idx="264">09-08-1995 00:00</cx:pt>
          <cx:pt idx="265">10-08-1995 00:00</cx:pt>
          <cx:pt idx="266">11-08-1995 00:00</cx:pt>
          <cx:pt idx="267">14-08-1995 00:00</cx:pt>
          <cx:pt idx="268">15-08-1995 00:00</cx:pt>
          <cx:pt idx="269">16-08-1995 00:00</cx:pt>
          <cx:pt idx="270">17-08-1995 00:00</cx:pt>
          <cx:pt idx="271">18-08-1995 00:00</cx:pt>
          <cx:pt idx="272">21-08-1995 00:00</cx:pt>
          <cx:pt idx="273">22-08-1995 00:00</cx:pt>
          <cx:pt idx="274">23-08-1995 00:00</cx:pt>
          <cx:pt idx="275">24-08-1995 00:00</cx:pt>
          <cx:pt idx="276">25-08-1995 00:00</cx:pt>
          <cx:pt idx="277">28-08-1995 00:00</cx:pt>
          <cx:pt idx="278">29-08-1995 00:00</cx:pt>
          <cx:pt idx="279">30-08-1995 00:00</cx:pt>
          <cx:pt idx="280">31-08-1995 00:00</cx:pt>
          <cx:pt idx="281">01-09-1995 00:00</cx:pt>
          <cx:pt idx="282">04-09-1995 00:00</cx:pt>
          <cx:pt idx="283">05-09-1995 00:00</cx:pt>
          <cx:pt idx="284">06-09-1995 00:00</cx:pt>
          <cx:pt idx="285">07-09-1995 00:00</cx:pt>
          <cx:pt idx="286">08-09-1995 00:00</cx:pt>
          <cx:pt idx="287">11-09-1995 00:00</cx:pt>
          <cx:pt idx="288">12-09-1995 00:00</cx:pt>
          <cx:pt idx="289">13-09-1995 00:00</cx:pt>
          <cx:pt idx="290">14-09-1995 00:00</cx:pt>
          <cx:pt idx="291">15-09-1995 00:00</cx:pt>
          <cx:pt idx="292">18-09-1995 00:00</cx:pt>
          <cx:pt idx="293">19-09-1995 00:00</cx:pt>
          <cx:pt idx="294">20-09-1995 00:00</cx:pt>
          <cx:pt idx="295">21-09-1995 00:00</cx:pt>
          <cx:pt idx="296">22-09-1995 00:00</cx:pt>
          <cx:pt idx="297">25-09-1995 00:00</cx:pt>
          <cx:pt idx="298">26-09-1995 00:00</cx:pt>
          <cx:pt idx="299">27-09-1995 00:00</cx:pt>
          <cx:pt idx="300">28-09-1995 00:00</cx:pt>
          <cx:pt idx="301">29-09-1995 00:00</cx:pt>
          <cx:pt idx="302">02-10-1995 00:00</cx:pt>
          <cx:pt idx="303">03-10-1995 00:00</cx:pt>
          <cx:pt idx="304">04-10-1995 00:00</cx:pt>
          <cx:pt idx="305">05-10-1995 00:00</cx:pt>
          <cx:pt idx="306">06-10-1995 00:00</cx:pt>
          <cx:pt idx="307">09-10-1995 00:00</cx:pt>
          <cx:pt idx="308">10-10-1995 00:00</cx:pt>
          <cx:pt idx="309">11-10-1995 00:00</cx:pt>
          <cx:pt idx="310">12-10-1995 00:00</cx:pt>
          <cx:pt idx="311">13-10-1995 00:00</cx:pt>
          <cx:pt idx="312">16-10-1995 00:00</cx:pt>
          <cx:pt idx="313">17-10-1995 00:00</cx:pt>
          <cx:pt idx="314">18-10-1995 00:00</cx:pt>
          <cx:pt idx="315">19-10-1995 00:00</cx:pt>
          <cx:pt idx="316">20-10-1995 00:00</cx:pt>
          <cx:pt idx="317">23-10-1995 00:00</cx:pt>
          <cx:pt idx="318">24-10-1995 00:00</cx:pt>
          <cx:pt idx="319">25-10-1995 00:00</cx:pt>
          <cx:pt idx="320">26-10-1995 00:00</cx:pt>
          <cx:pt idx="321">27-10-1995 00:00</cx:pt>
          <cx:pt idx="322">30-10-1995 00:00</cx:pt>
          <cx:pt idx="323">31-10-1995 00:00</cx:pt>
          <cx:pt idx="324">01-11-1995 00:00</cx:pt>
          <cx:pt idx="325">02-11-1995 00:00</cx:pt>
          <cx:pt idx="326">03-11-1995 00:00</cx:pt>
          <cx:pt idx="327">06-11-1995 00:00</cx:pt>
          <cx:pt idx="328">07-11-1995 00:00</cx:pt>
          <cx:pt idx="329">08-11-1995 00:00</cx:pt>
          <cx:pt idx="330">09-11-1995 00:00</cx:pt>
          <cx:pt idx="331">10-11-1995 00:00</cx:pt>
          <cx:pt idx="332">13-11-1995 00:00</cx:pt>
          <cx:pt idx="333">14-11-1995 00:00</cx:pt>
          <cx:pt idx="334">15-11-1995 00:00</cx:pt>
          <cx:pt idx="335">16-11-1995 00:00</cx:pt>
          <cx:pt idx="336">17-11-1995 00:00</cx:pt>
          <cx:pt idx="337">20-11-1995 00:00</cx:pt>
          <cx:pt idx="338">21-11-1995 00:00</cx:pt>
          <cx:pt idx="339">22-11-1995 00:00</cx:pt>
          <cx:pt idx="340">23-11-1995 00:00</cx:pt>
          <cx:pt idx="341">24-11-1995 00:00</cx:pt>
          <cx:pt idx="342">27-11-1995 00:00</cx:pt>
          <cx:pt idx="343">28-11-1995 00:00</cx:pt>
          <cx:pt idx="344">29-11-1995 00:00</cx:pt>
          <cx:pt idx="345">30-11-1995 00:00</cx:pt>
          <cx:pt idx="346">01-12-1995 00:00</cx:pt>
          <cx:pt idx="347">04-12-1995 00:00</cx:pt>
          <cx:pt idx="348">05-12-1995 00:00</cx:pt>
          <cx:pt idx="349">06-12-1995 00:00</cx:pt>
          <cx:pt idx="350">07-12-1995 00:00</cx:pt>
          <cx:pt idx="351">08-12-1995 00:00</cx:pt>
          <cx:pt idx="352">11-12-1995 00:00</cx:pt>
          <cx:pt idx="353">12-12-1995 00:00</cx:pt>
          <cx:pt idx="354">13-12-1995 00:00</cx:pt>
          <cx:pt idx="355">14-12-1995 00:00</cx:pt>
          <cx:pt idx="356">15-12-1995 00:00</cx:pt>
          <cx:pt idx="357">18-12-1995 00:00</cx:pt>
          <cx:pt idx="358">19-12-1995 00:00</cx:pt>
          <cx:pt idx="359">20-12-1995 00:00</cx:pt>
          <cx:pt idx="360">21-12-1995 00:00</cx:pt>
          <cx:pt idx="361">22-12-1995 00:00</cx:pt>
          <cx:pt idx="362">25-12-1995 00:00</cx:pt>
          <cx:pt idx="363">26-12-1995 00:00</cx:pt>
          <cx:pt idx="364">27-12-1995 00:00</cx:pt>
          <cx:pt idx="365">28-12-1995 00:00</cx:pt>
          <cx:pt idx="366">29-12-1995 00:00</cx:pt>
          <cx:pt idx="367">01-01-1996 00:00</cx:pt>
          <cx:pt idx="368">02-01-1996 00:00</cx:pt>
          <cx:pt idx="369">03-01-1996 00:00</cx:pt>
          <cx:pt idx="370">04-01-1996 00:00</cx:pt>
          <cx:pt idx="371">05-01-1996 00:00</cx:pt>
          <cx:pt idx="372">08-01-1996 00:00</cx:pt>
          <cx:pt idx="373">09-01-1996 00:00</cx:pt>
          <cx:pt idx="374">10-01-1996 00:00</cx:pt>
          <cx:pt idx="375">11-01-1996 00:00</cx:pt>
          <cx:pt idx="376">12-01-1996 00:00</cx:pt>
          <cx:pt idx="377">15-01-1996 00:00</cx:pt>
          <cx:pt idx="378">16-01-1996 00:00</cx:pt>
          <cx:pt idx="379">17-01-1996 00:00</cx:pt>
          <cx:pt idx="380">18-01-1996 00:00</cx:pt>
          <cx:pt idx="381">19-01-1996 00:00</cx:pt>
          <cx:pt idx="382">22-01-1996 00:00</cx:pt>
          <cx:pt idx="383">23-01-1996 00:00</cx:pt>
          <cx:pt idx="384">24-01-1996 00:00</cx:pt>
          <cx:pt idx="385">25-01-1996 00:00</cx:pt>
          <cx:pt idx="386">26-01-1996 00:00</cx:pt>
          <cx:pt idx="387">29-01-1996 00:00</cx:pt>
          <cx:pt idx="388">30-01-1996 00:00</cx:pt>
          <cx:pt idx="389">31-01-1996 00:00</cx:pt>
          <cx:pt idx="390">01-02-1996 00:00</cx:pt>
          <cx:pt idx="391">02-02-1996 00:00</cx:pt>
          <cx:pt idx="392">05-02-1996 00:00</cx:pt>
          <cx:pt idx="393">06-02-1996 00:00</cx:pt>
          <cx:pt idx="394">07-02-1996 00:00</cx:pt>
          <cx:pt idx="395">08-02-1996 00:00</cx:pt>
          <cx:pt idx="396">09-02-1996 00:00</cx:pt>
          <cx:pt idx="397">12-02-1996 00:00</cx:pt>
          <cx:pt idx="398">13-02-1996 00:00</cx:pt>
          <cx:pt idx="399">14-02-1996 00:00</cx:pt>
          <cx:pt idx="400">15-02-1996 00:00</cx:pt>
          <cx:pt idx="401">16-02-1996 00:00</cx:pt>
          <cx:pt idx="402">19-02-1996 00:00</cx:pt>
          <cx:pt idx="403">20-02-1996 00:00</cx:pt>
          <cx:pt idx="404">21-02-1996 00:00</cx:pt>
          <cx:pt idx="405">22-02-1996 00:00</cx:pt>
          <cx:pt idx="406">23-02-1996 00:00</cx:pt>
          <cx:pt idx="407">26-02-1996 00:00</cx:pt>
          <cx:pt idx="408">27-02-1996 00:00</cx:pt>
          <cx:pt idx="409">28-02-1996 00:00</cx:pt>
          <cx:pt idx="410">29-02-1996 00:00</cx:pt>
          <cx:pt idx="411">01-03-1996 00:00</cx:pt>
          <cx:pt idx="412">04-03-1996 00:00</cx:pt>
          <cx:pt idx="413">05-03-1996 00:00</cx:pt>
          <cx:pt idx="414">06-03-1996 00:00</cx:pt>
          <cx:pt idx="415">07-03-1996 00:00</cx:pt>
          <cx:pt idx="416">08-03-1996 00:00</cx:pt>
          <cx:pt idx="417">11-03-1996 00:00</cx:pt>
          <cx:pt idx="418">12-03-1996 00:00</cx:pt>
          <cx:pt idx="419">13-03-1996 00:00</cx:pt>
          <cx:pt idx="420">14-03-1996 00:00</cx:pt>
          <cx:pt idx="421">15-03-1996 00:00</cx:pt>
          <cx:pt idx="422">18-03-1996 00:00</cx:pt>
          <cx:pt idx="423">19-03-1996 00:00</cx:pt>
          <cx:pt idx="424">20-03-1996 00:00</cx:pt>
          <cx:pt idx="425">21-03-1996 00:00</cx:pt>
          <cx:pt idx="426">22-03-1996 00:00</cx:pt>
          <cx:pt idx="427">25-03-1996 00:00</cx:pt>
          <cx:pt idx="428">26-03-1996 00:00</cx:pt>
          <cx:pt idx="429">27-03-1996 00:00</cx:pt>
          <cx:pt idx="430">28-03-1996 00:00</cx:pt>
          <cx:pt idx="431">29-03-1996 00:00</cx:pt>
          <cx:pt idx="432">01-04-1996 00:00</cx:pt>
          <cx:pt idx="433">02-04-1996 00:00</cx:pt>
          <cx:pt idx="434">03-04-1996 00:00</cx:pt>
          <cx:pt idx="435">04-04-1996 00:00</cx:pt>
          <cx:pt idx="436">05-04-1996 00:00</cx:pt>
          <cx:pt idx="437">08-04-1996 00:00</cx:pt>
          <cx:pt idx="438">09-04-1996 00:00</cx:pt>
          <cx:pt idx="439">10-04-1996 00:00</cx:pt>
          <cx:pt idx="440">11-04-1996 00:00</cx:pt>
          <cx:pt idx="441">12-04-1996 00:00</cx:pt>
          <cx:pt idx="442">15-04-1996 00:00</cx:pt>
          <cx:pt idx="443">16-04-1996 00:00</cx:pt>
          <cx:pt idx="444">17-04-1996 00:00</cx:pt>
          <cx:pt idx="445">18-04-1996 00:00</cx:pt>
          <cx:pt idx="446">19-04-1996 00:00</cx:pt>
          <cx:pt idx="447">22-04-1996 00:00</cx:pt>
          <cx:pt idx="448">23-04-1996 00:00</cx:pt>
          <cx:pt idx="449">24-04-1996 00:00</cx:pt>
          <cx:pt idx="450">25-04-1996 00:00</cx:pt>
          <cx:pt idx="451">26-04-1996 00:00</cx:pt>
          <cx:pt idx="452">29-04-1996 00:00</cx:pt>
          <cx:pt idx="453">30-04-1996 00:00</cx:pt>
          <cx:pt idx="454">01-05-1996 00:00</cx:pt>
          <cx:pt idx="455">02-05-1996 00:00</cx:pt>
          <cx:pt idx="456">03-05-1996 00:00</cx:pt>
          <cx:pt idx="457">06-05-1996 00:00</cx:pt>
          <cx:pt idx="458">07-05-1996 00:00</cx:pt>
          <cx:pt idx="459">08-05-1996 00:00</cx:pt>
          <cx:pt idx="460">09-05-1996 00:00</cx:pt>
          <cx:pt idx="461">10-05-1996 00:00</cx:pt>
          <cx:pt idx="462">13-05-1996 00:00</cx:pt>
          <cx:pt idx="463">14-05-1996 00:00</cx:pt>
          <cx:pt idx="464">15-05-1996 00:00</cx:pt>
          <cx:pt idx="465">16-05-1996 00:00</cx:pt>
          <cx:pt idx="466">17-05-1996 00:00</cx:pt>
          <cx:pt idx="467">20-05-1996 00:00</cx:pt>
          <cx:pt idx="468">21-05-1996 00:00</cx:pt>
          <cx:pt idx="469">22-05-1996 00:00</cx:pt>
          <cx:pt idx="470">23-05-1996 00:00</cx:pt>
          <cx:pt idx="471">24-05-1996 00:00</cx:pt>
          <cx:pt idx="472">27-05-1996 00:00</cx:pt>
          <cx:pt idx="473">28-05-1996 00:00</cx:pt>
          <cx:pt idx="474">29-05-1996 00:00</cx:pt>
          <cx:pt idx="475">30-05-1996 00:00</cx:pt>
          <cx:pt idx="476">31-05-1996 00:00</cx:pt>
          <cx:pt idx="477">03-06-1996 00:00</cx:pt>
          <cx:pt idx="478">04-06-1996 00:00</cx:pt>
          <cx:pt idx="479">05-06-1996 00:00</cx:pt>
        </cx:lvl>
      </cx:strDim>
      <cx:numDim type="val">
        <cx:f>solution_11!$L$7:$L$486</cx:f>
        <cx:lvl ptCount="480" formatCode="0.000">
          <cx:pt idx="0">2637.0684999999899</cx:pt>
          <cx:pt idx="1">2637.0684999999899</cx:pt>
          <cx:pt idx="2">2637.0684999999899</cx:pt>
          <cx:pt idx="3">2637.0684999999899</cx:pt>
          <cx:pt idx="4">2637.0684999999899</cx:pt>
          <cx:pt idx="5">2637.0684999999899</cx:pt>
          <cx:pt idx="6">2637.0684999999899</cx:pt>
          <cx:pt idx="7">2637.0684999999899</cx:pt>
          <cx:pt idx="8">2637.0684999999899</cx:pt>
          <cx:pt idx="9">2637.0684999999899</cx:pt>
          <cx:pt idx="10">2637.0684999999899</cx:pt>
          <cx:pt idx="11">2637.0684999999899</cx:pt>
          <cx:pt idx="12">2637.0684999999899</cx:pt>
          <cx:pt idx="13">2637.0684999999899</cx:pt>
          <cx:pt idx="14">2637.0684999999899</cx:pt>
          <cx:pt idx="15">2637.0684999999899</cx:pt>
          <cx:pt idx="16">2637.0684999999899</cx:pt>
          <cx:pt idx="17">2637.0684999999899</cx:pt>
          <cx:pt idx="18">2637.0684999999899</cx:pt>
          <cx:pt idx="19">2637.0684999999899</cx:pt>
          <cx:pt idx="20">2637.0684999999899</cx:pt>
          <cx:pt idx="21">2637.0684999999899</cx:pt>
          <cx:pt idx="22">2637.0684999999899</cx:pt>
          <cx:pt idx="23">2637.0684999999899</cx:pt>
          <cx:pt idx="24">2637.0684999999899</cx:pt>
          <cx:pt idx="25">2637.0684999999899</cx:pt>
          <cx:pt idx="26">2637.0684999999899</cx:pt>
          <cx:pt idx="27">2637.0684999999899</cx:pt>
          <cx:pt idx="28">2637.0684999999899</cx:pt>
          <cx:pt idx="29">2637.0684999999899</cx:pt>
          <cx:pt idx="30">2637.0684999999899</cx:pt>
          <cx:pt idx="31">2637.0684999999899</cx:pt>
          <cx:pt idx="32">2637.0684999999899</cx:pt>
          <cx:pt idx="33">2637.0684999999899</cx:pt>
          <cx:pt idx="34">2637.0684999999899</cx:pt>
          <cx:pt idx="35">2637.0684999999899</cx:pt>
          <cx:pt idx="36">2637.0684999999899</cx:pt>
          <cx:pt idx="37">2637.0684999999899</cx:pt>
          <cx:pt idx="38">2637.0684999999899</cx:pt>
          <cx:pt idx="39">2637.0684999999899</cx:pt>
          <cx:pt idx="40">2637.0684999999899</cx:pt>
          <cx:pt idx="41">2637.0684999999899</cx:pt>
          <cx:pt idx="42">2637.0684999999899</cx:pt>
          <cx:pt idx="43">2637.0684999999899</cx:pt>
          <cx:pt idx="44">2637.0684999999899</cx:pt>
          <cx:pt idx="45">2637.0684999999899</cx:pt>
          <cx:pt idx="46">2637.0684999999899</cx:pt>
          <cx:pt idx="47">2637.0684999999899</cx:pt>
          <cx:pt idx="48">2637.0684999999899</cx:pt>
          <cx:pt idx="49">2637.0684999999899</cx:pt>
          <cx:pt idx="50">2637.0684999999899</cx:pt>
          <cx:pt idx="51">2637.0684999999899</cx:pt>
          <cx:pt idx="52">2637.0684999999899</cx:pt>
          <cx:pt idx="53">2637.0684999999899</cx:pt>
          <cx:pt idx="54">2637.0684999999899</cx:pt>
          <cx:pt idx="55">2637.0684999999899</cx:pt>
          <cx:pt idx="56">2637.0684999999899</cx:pt>
          <cx:pt idx="57">2637.0684999999899</cx:pt>
          <cx:pt idx="58">2637.0684999999899</cx:pt>
          <cx:pt idx="59">2637.0684999999899</cx:pt>
          <cx:pt idx="60">2637.0684999999899</cx:pt>
          <cx:pt idx="61">2637.0684999999899</cx:pt>
          <cx:pt idx="62">2637.0684999999899</cx:pt>
          <cx:pt idx="63">2637.0684999999899</cx:pt>
          <cx:pt idx="64">2637.0684999999899</cx:pt>
          <cx:pt idx="65">2637.0684999999899</cx:pt>
          <cx:pt idx="66">2637.0684999999899</cx:pt>
          <cx:pt idx="67">2637.0684999999899</cx:pt>
          <cx:pt idx="68">2637.0684999999899</cx:pt>
          <cx:pt idx="69">2637.0684999999899</cx:pt>
          <cx:pt idx="70">2637.0684999999899</cx:pt>
          <cx:pt idx="71">2637.0684999999899</cx:pt>
          <cx:pt idx="72">2637.0684999999899</cx:pt>
          <cx:pt idx="73">2637.0684999999899</cx:pt>
          <cx:pt idx="74">2637.0684999999899</cx:pt>
          <cx:pt idx="75">2637.0684999999899</cx:pt>
          <cx:pt idx="76">2637.0684999999899</cx:pt>
          <cx:pt idx="77">2637.0684999999899</cx:pt>
          <cx:pt idx="78">2637.0684999999899</cx:pt>
          <cx:pt idx="79">2637.0684999999899</cx:pt>
          <cx:pt idx="80">2637.0684999999899</cx:pt>
          <cx:pt idx="81">2637.0684999999899</cx:pt>
          <cx:pt idx="82">2637.0684999999899</cx:pt>
          <cx:pt idx="83">2637.0684999999899</cx:pt>
          <cx:pt idx="84">2637.0684999999899</cx:pt>
          <cx:pt idx="85">2637.0684999999899</cx:pt>
          <cx:pt idx="86">2637.0684999999899</cx:pt>
          <cx:pt idx="87">2637.0684999999899</cx:pt>
          <cx:pt idx="88">2637.0684999999899</cx:pt>
          <cx:pt idx="89">2637.0684999999899</cx:pt>
          <cx:pt idx="90">2637.0684999999899</cx:pt>
          <cx:pt idx="91">2637.0684999999899</cx:pt>
          <cx:pt idx="92">2637.0684999999899</cx:pt>
          <cx:pt idx="93">2637.0684999999899</cx:pt>
          <cx:pt idx="94">2637.0684999999899</cx:pt>
          <cx:pt idx="95">2637.0684999999899</cx:pt>
          <cx:pt idx="96">2637.0684999999899</cx:pt>
          <cx:pt idx="97">2637.0684999999899</cx:pt>
          <cx:pt idx="98">2637.0684999999899</cx:pt>
          <cx:pt idx="99">2637.0684999999899</cx:pt>
          <cx:pt idx="100">2637.0684999999899</cx:pt>
          <cx:pt idx="101">2637.0684999999899</cx:pt>
          <cx:pt idx="102">2637.0684999999899</cx:pt>
          <cx:pt idx="103">2637.0684999999899</cx:pt>
          <cx:pt idx="104">2637.0684999999899</cx:pt>
          <cx:pt idx="105">2637.0684999999899</cx:pt>
          <cx:pt idx="106">2637.0684999999899</cx:pt>
          <cx:pt idx="107">2637.0684999999899</cx:pt>
          <cx:pt idx="108">2637.0684999999899</cx:pt>
          <cx:pt idx="109">2637.0684999999899</cx:pt>
          <cx:pt idx="110">2637.0684999999899</cx:pt>
          <cx:pt idx="111">2637.0684999999899</cx:pt>
          <cx:pt idx="112">2637.0684999999899</cx:pt>
          <cx:pt idx="113">2637.0684999999899</cx:pt>
          <cx:pt idx="114">2637.0684999999899</cx:pt>
          <cx:pt idx="115">2637.0684999999899</cx:pt>
          <cx:pt idx="116">2637.0684999999899</cx:pt>
          <cx:pt idx="117">2637.0684999999899</cx:pt>
          <cx:pt idx="118">2637.0684999999899</cx:pt>
          <cx:pt idx="119">2637.0684999999899</cx:pt>
          <cx:pt idx="120">2637.0684999999899</cx:pt>
          <cx:pt idx="121">2637.0684999999899</cx:pt>
          <cx:pt idx="122">2637.0684999999899</cx:pt>
          <cx:pt idx="123">2637.0684999999899</cx:pt>
          <cx:pt idx="124">2637.0684999999899</cx:pt>
          <cx:pt idx="125">2637.0684999999899</cx:pt>
          <cx:pt idx="126">2637.0684999999899</cx:pt>
          <cx:pt idx="127">2637.0684999999899</cx:pt>
          <cx:pt idx="128">2637.0684999999899</cx:pt>
          <cx:pt idx="129">2637.0684999999899</cx:pt>
          <cx:pt idx="130">2637.0684999999899</cx:pt>
          <cx:pt idx="131">2637.0684999999899</cx:pt>
          <cx:pt idx="132">2637.0684999999899</cx:pt>
          <cx:pt idx="133">2637.0684999999899</cx:pt>
          <cx:pt idx="134">2637.0684999999899</cx:pt>
          <cx:pt idx="135">2637.0684999999899</cx:pt>
          <cx:pt idx="136">2637.0684999999899</cx:pt>
          <cx:pt idx="137">2637.0684999999899</cx:pt>
          <cx:pt idx="138">2637.0684999999899</cx:pt>
          <cx:pt idx="139">2637.0684999999899</cx:pt>
          <cx:pt idx="140">2637.0684999999899</cx:pt>
          <cx:pt idx="141">2637.0684999999899</cx:pt>
          <cx:pt idx="142">2637.0684999999899</cx:pt>
          <cx:pt idx="143">2637.0684999999899</cx:pt>
          <cx:pt idx="144">2637.0684999999899</cx:pt>
          <cx:pt idx="145">2637.0684999999899</cx:pt>
          <cx:pt idx="146">2637.0684999999899</cx:pt>
          <cx:pt idx="147">2637.0684999999899</cx:pt>
          <cx:pt idx="148">2637.0684999999899</cx:pt>
          <cx:pt idx="149">2637.0684999999899</cx:pt>
          <cx:pt idx="150">2637.0684999999899</cx:pt>
          <cx:pt idx="151">2637.0684999999899</cx:pt>
          <cx:pt idx="152">2637.0684999999899</cx:pt>
          <cx:pt idx="153">2637.0684999999899</cx:pt>
          <cx:pt idx="154">2637.0684999999899</cx:pt>
          <cx:pt idx="155">2637.0684999999899</cx:pt>
          <cx:pt idx="156">2637.0684999999899</cx:pt>
          <cx:pt idx="157">2637.0684999999899</cx:pt>
          <cx:pt idx="158">2637.0684999999899</cx:pt>
          <cx:pt idx="159">2637.0684999999899</cx:pt>
          <cx:pt idx="160">2637.0684999999899</cx:pt>
          <cx:pt idx="161">2637.0684999999899</cx:pt>
          <cx:pt idx="162">2637.0684999999899</cx:pt>
          <cx:pt idx="163">2637.0684999999899</cx:pt>
          <cx:pt idx="164">2637.0684999999899</cx:pt>
          <cx:pt idx="165">2637.0684999999899</cx:pt>
          <cx:pt idx="166">2637.0684999999899</cx:pt>
          <cx:pt idx="167">2637.0684999999899</cx:pt>
          <cx:pt idx="168">2637.0684999999899</cx:pt>
          <cx:pt idx="169">2637.0684999999899</cx:pt>
          <cx:pt idx="170">2637.0684999999899</cx:pt>
          <cx:pt idx="171">2637.0684999999899</cx:pt>
          <cx:pt idx="172">2637.0684999999899</cx:pt>
          <cx:pt idx="173">2637.0684999999899</cx:pt>
          <cx:pt idx="174">2637.0684999999899</cx:pt>
          <cx:pt idx="175">2637.0684999999899</cx:pt>
          <cx:pt idx="176">2637.0684999999899</cx:pt>
          <cx:pt idx="177">2637.0684999999899</cx:pt>
          <cx:pt idx="178">2637.0684999999899</cx:pt>
          <cx:pt idx="179">2637.0684999999899</cx:pt>
          <cx:pt idx="180">2637.0684999999899</cx:pt>
          <cx:pt idx="181">2637.0684999999899</cx:pt>
          <cx:pt idx="182">2637.0684999999899</cx:pt>
          <cx:pt idx="183">2637.0684999999899</cx:pt>
          <cx:pt idx="184">2637.0684999999899</cx:pt>
          <cx:pt idx="185">2637.0684999999899</cx:pt>
          <cx:pt idx="186">2637.0684999999899</cx:pt>
          <cx:pt idx="187">2637.0684999999899</cx:pt>
          <cx:pt idx="188">2637.0684999999899</cx:pt>
          <cx:pt idx="189">2637.0684999999899</cx:pt>
          <cx:pt idx="190">2637.0684999999899</cx:pt>
          <cx:pt idx="191">2637.0684999999899</cx:pt>
          <cx:pt idx="192">2637.0684999999899</cx:pt>
          <cx:pt idx="193">2637.0684999999899</cx:pt>
          <cx:pt idx="194">2637.0684999999899</cx:pt>
          <cx:pt idx="195">2637.0684999999899</cx:pt>
          <cx:pt idx="196">2637.0684999999899</cx:pt>
          <cx:pt idx="197">2637.0684999999899</cx:pt>
          <cx:pt idx="198">2637.0684999999899</cx:pt>
          <cx:pt idx="199">2637.0684999999899</cx:pt>
          <cx:pt idx="200">2637.0684999999899</cx:pt>
          <cx:pt idx="201">2637.0684999999899</cx:pt>
          <cx:pt idx="202">2637.0684999999899</cx:pt>
          <cx:pt idx="203">2637.0684999999899</cx:pt>
          <cx:pt idx="204">2637.0684999999899</cx:pt>
          <cx:pt idx="205">2637.0684999999899</cx:pt>
          <cx:pt idx="206">2637.0684999999899</cx:pt>
          <cx:pt idx="207">2637.0684999999899</cx:pt>
          <cx:pt idx="208">2637.0684999999899</cx:pt>
          <cx:pt idx="209">2637.0684999999899</cx:pt>
          <cx:pt idx="210">2637.0684999999899</cx:pt>
          <cx:pt idx="211">2637.0684999999899</cx:pt>
          <cx:pt idx="212">2637.0684999999899</cx:pt>
          <cx:pt idx="213">2637.0684999999899</cx:pt>
          <cx:pt idx="214">2637.0684999999899</cx:pt>
          <cx:pt idx="215">2637.0684999999899</cx:pt>
          <cx:pt idx="216">2637.0684999999899</cx:pt>
          <cx:pt idx="217">2637.0684999999899</cx:pt>
          <cx:pt idx="218">2637.0684999999899</cx:pt>
          <cx:pt idx="219">2637.0684999999899</cx:pt>
          <cx:pt idx="220">2637.0684999999899</cx:pt>
          <cx:pt idx="221">2637.0684999999899</cx:pt>
          <cx:pt idx="222">2637.0684999999899</cx:pt>
          <cx:pt idx="223">2637.0684999999899</cx:pt>
          <cx:pt idx="224">2637.0684999999899</cx:pt>
          <cx:pt idx="225">2637.0684999999899</cx:pt>
          <cx:pt idx="226">2637.0684999999899</cx:pt>
          <cx:pt idx="227">2637.0684999999899</cx:pt>
          <cx:pt idx="228">2637.0684999999899</cx:pt>
          <cx:pt idx="229">2637.0684999999899</cx:pt>
          <cx:pt idx="230">2637.0684999999899</cx:pt>
          <cx:pt idx="231">2637.0684999999899</cx:pt>
          <cx:pt idx="232">2637.0684999999899</cx:pt>
          <cx:pt idx="233">2637.0684999999899</cx:pt>
          <cx:pt idx="234">2637.0684999999899</cx:pt>
          <cx:pt idx="235">2637.0684999999899</cx:pt>
          <cx:pt idx="236">2637.0684999999899</cx:pt>
          <cx:pt idx="237">2637.0684999999899</cx:pt>
          <cx:pt idx="238">2637.0684999999899</cx:pt>
          <cx:pt idx="239">2637.0684999999899</cx:pt>
          <cx:pt idx="240">2637.0684999999899</cx:pt>
          <cx:pt idx="241">2637.0684999999899</cx:pt>
          <cx:pt idx="242">2637.0684999999899</cx:pt>
          <cx:pt idx="243">2637.0684999999899</cx:pt>
          <cx:pt idx="244">2637.0684999999899</cx:pt>
          <cx:pt idx="245">2637.0684999999899</cx:pt>
          <cx:pt idx="246">2637.0684999999899</cx:pt>
          <cx:pt idx="247">2637.0684999999899</cx:pt>
          <cx:pt idx="248">2637.0684999999899</cx:pt>
          <cx:pt idx="249">2637.0684999999899</cx:pt>
          <cx:pt idx="250">2637.0684999999899</cx:pt>
          <cx:pt idx="251">2637.0684999999899</cx:pt>
          <cx:pt idx="252">2637.0684999999899</cx:pt>
          <cx:pt idx="253">2637.0684999999899</cx:pt>
          <cx:pt idx="254">2637.0684999999899</cx:pt>
          <cx:pt idx="255">2637.0684999999899</cx:pt>
          <cx:pt idx="256">2637.0684999999899</cx:pt>
          <cx:pt idx="257">2637.0684999999899</cx:pt>
          <cx:pt idx="258">2637.0684999999899</cx:pt>
          <cx:pt idx="259">2637.0684999999899</cx:pt>
          <cx:pt idx="260">2637.0684999999899</cx:pt>
          <cx:pt idx="261">2637.0684999999899</cx:pt>
          <cx:pt idx="262">2637.0684999999899</cx:pt>
          <cx:pt idx="263">2637.0684999999899</cx:pt>
          <cx:pt idx="264">2637.0684999999899</cx:pt>
          <cx:pt idx="265">2637.0684999999899</cx:pt>
          <cx:pt idx="266">2637.0684999999899</cx:pt>
          <cx:pt idx="267">2637.0684999999899</cx:pt>
          <cx:pt idx="268">2637.0684999999899</cx:pt>
          <cx:pt idx="269">2637.0684999999899</cx:pt>
          <cx:pt idx="270">2637.0684999999899</cx:pt>
          <cx:pt idx="271">2637.0684999999899</cx:pt>
          <cx:pt idx="272">2637.0684999999899</cx:pt>
          <cx:pt idx="273">2637.0684999999899</cx:pt>
          <cx:pt idx="274">2637.0684999999899</cx:pt>
          <cx:pt idx="275">2637.0684999999899</cx:pt>
          <cx:pt idx="276">2637.0684999999899</cx:pt>
          <cx:pt idx="277">2637.0684999999899</cx:pt>
          <cx:pt idx="278">2637.0684999999899</cx:pt>
          <cx:pt idx="279">2637.0684999999899</cx:pt>
          <cx:pt idx="280">2637.0684999999899</cx:pt>
          <cx:pt idx="281">2637.0684999999899</cx:pt>
          <cx:pt idx="282">2637.0684999999899</cx:pt>
          <cx:pt idx="283">2637.0684999999899</cx:pt>
          <cx:pt idx="284">2637.0684999999899</cx:pt>
          <cx:pt idx="285">2637.0684999999899</cx:pt>
          <cx:pt idx="286">2637.0684999999899</cx:pt>
          <cx:pt idx="287">2637.0684999999899</cx:pt>
          <cx:pt idx="288">2637.0684999999899</cx:pt>
          <cx:pt idx="289">2637.0684999999899</cx:pt>
          <cx:pt idx="290">2637.0684999999899</cx:pt>
          <cx:pt idx="291">2637.0684999999899</cx:pt>
          <cx:pt idx="292">2637.0684999999899</cx:pt>
          <cx:pt idx="293">2637.0684999999899</cx:pt>
          <cx:pt idx="294">2637.0684999999899</cx:pt>
          <cx:pt idx="295">2637.0684999999899</cx:pt>
          <cx:pt idx="296">2637.0684999999899</cx:pt>
          <cx:pt idx="297">2637.0684999999899</cx:pt>
          <cx:pt idx="298">2637.0684999999899</cx:pt>
          <cx:pt idx="299">2637.0684999999899</cx:pt>
          <cx:pt idx="300">2637.0684999999899</cx:pt>
          <cx:pt idx="301">2637.0684999999899</cx:pt>
          <cx:pt idx="302">2637.0684999999899</cx:pt>
          <cx:pt idx="303">2637.0684999999899</cx:pt>
          <cx:pt idx="304">2637.0684999999899</cx:pt>
          <cx:pt idx="305">2637.0684999999899</cx:pt>
          <cx:pt idx="306">2637.0684999999899</cx:pt>
          <cx:pt idx="307">2637.0684999999899</cx:pt>
          <cx:pt idx="308">2637.0684999999899</cx:pt>
          <cx:pt idx="309">2637.0684999999899</cx:pt>
          <cx:pt idx="310">2637.0684999999899</cx:pt>
          <cx:pt idx="311">2637.0684999999899</cx:pt>
          <cx:pt idx="312">2637.0684999999899</cx:pt>
          <cx:pt idx="313">2637.0684999999899</cx:pt>
          <cx:pt idx="314">2637.0684999999899</cx:pt>
          <cx:pt idx="315">2637.0684999999899</cx:pt>
          <cx:pt idx="316">2637.0684999999899</cx:pt>
          <cx:pt idx="317">2637.0684999999899</cx:pt>
          <cx:pt idx="318">2637.0684999999899</cx:pt>
          <cx:pt idx="319">2637.0684999999899</cx:pt>
          <cx:pt idx="320">2637.0684999999899</cx:pt>
          <cx:pt idx="321">2637.0684999999899</cx:pt>
          <cx:pt idx="322">2637.0684999999899</cx:pt>
          <cx:pt idx="323">2637.0684999999899</cx:pt>
          <cx:pt idx="324">2637.0684999999899</cx:pt>
          <cx:pt idx="325">2637.0684999999899</cx:pt>
          <cx:pt idx="326">2637.0684999999899</cx:pt>
          <cx:pt idx="327">2637.0684999999899</cx:pt>
          <cx:pt idx="328">2637.0684999999899</cx:pt>
          <cx:pt idx="329">2637.0684999999899</cx:pt>
          <cx:pt idx="330">2637.0684999999899</cx:pt>
          <cx:pt idx="331">2637.0684999999899</cx:pt>
          <cx:pt idx="332">2637.0684999999899</cx:pt>
          <cx:pt idx="333">2637.0684999999899</cx:pt>
          <cx:pt idx="334">2637.0684999999899</cx:pt>
          <cx:pt idx="335">2637.0684999999899</cx:pt>
          <cx:pt idx="336">2637.0684999999899</cx:pt>
          <cx:pt idx="337">2637.0684999999899</cx:pt>
          <cx:pt idx="338">2637.0684999999899</cx:pt>
          <cx:pt idx="339">2637.0684999999899</cx:pt>
          <cx:pt idx="340">2637.0684999999899</cx:pt>
          <cx:pt idx="341">2637.0684999999899</cx:pt>
          <cx:pt idx="342">2637.0684999999899</cx:pt>
          <cx:pt idx="343">2637.0684999999899</cx:pt>
          <cx:pt idx="344">2637.0684999999899</cx:pt>
          <cx:pt idx="345">2637.0684999999899</cx:pt>
          <cx:pt idx="346">2637.0684999999899</cx:pt>
          <cx:pt idx="347">2637.0684999999899</cx:pt>
          <cx:pt idx="348">2637.0684999999899</cx:pt>
          <cx:pt idx="349">2637.0684999999899</cx:pt>
          <cx:pt idx="350">2637.0684999999899</cx:pt>
          <cx:pt idx="351">2637.0684999999899</cx:pt>
          <cx:pt idx="352">2637.0684999999899</cx:pt>
          <cx:pt idx="353">2637.0684999999899</cx:pt>
          <cx:pt idx="354">2637.0684999999899</cx:pt>
          <cx:pt idx="355">2637.0684999999899</cx:pt>
          <cx:pt idx="356">2637.0684999999899</cx:pt>
          <cx:pt idx="357">2637.0684999999899</cx:pt>
          <cx:pt idx="358">2637.0684999999899</cx:pt>
          <cx:pt idx="359">2637.0684999999899</cx:pt>
          <cx:pt idx="360">2637.0684999999899</cx:pt>
          <cx:pt idx="361">2637.0684999999899</cx:pt>
          <cx:pt idx="362">2637.0684999999899</cx:pt>
          <cx:pt idx="363">2637.0684999999899</cx:pt>
          <cx:pt idx="364">2637.0684999999899</cx:pt>
          <cx:pt idx="365">2637.0684999999899</cx:pt>
          <cx:pt idx="366">2637.0684999999899</cx:pt>
          <cx:pt idx="367">2637.0684999999899</cx:pt>
          <cx:pt idx="368">2637.0684999999899</cx:pt>
          <cx:pt idx="369">2637.0684999999899</cx:pt>
          <cx:pt idx="370">2637.0684999999899</cx:pt>
          <cx:pt idx="371">2637.0684999999899</cx:pt>
          <cx:pt idx="372">2637.0684999999899</cx:pt>
          <cx:pt idx="373">2637.0684999999899</cx:pt>
          <cx:pt idx="374">2637.0684999999899</cx:pt>
          <cx:pt idx="375">2637.0684999999899</cx:pt>
          <cx:pt idx="376">2637.0684999999899</cx:pt>
          <cx:pt idx="377">2637.0684999999899</cx:pt>
          <cx:pt idx="378">2637.0684999999899</cx:pt>
          <cx:pt idx="379">2637.0684999999899</cx:pt>
          <cx:pt idx="380">2637.0684999999899</cx:pt>
          <cx:pt idx="381">2637.0684999999899</cx:pt>
          <cx:pt idx="382">2637.0684999999899</cx:pt>
          <cx:pt idx="383">2637.0684999999899</cx:pt>
          <cx:pt idx="384">2637.0684999999899</cx:pt>
          <cx:pt idx="385">2637.0684999999899</cx:pt>
          <cx:pt idx="386">2637.0684999999899</cx:pt>
          <cx:pt idx="387">2637.0684999999899</cx:pt>
          <cx:pt idx="388">2637.0684999999899</cx:pt>
          <cx:pt idx="389">2637.0684999999899</cx:pt>
          <cx:pt idx="390">2637.0684999999899</cx:pt>
          <cx:pt idx="391">2637.0684999999899</cx:pt>
          <cx:pt idx="392">2637.0684999999899</cx:pt>
          <cx:pt idx="393">2637.0684999999899</cx:pt>
          <cx:pt idx="394">2637.0684999999899</cx:pt>
          <cx:pt idx="395">2637.0684999999899</cx:pt>
          <cx:pt idx="396">2637.0684999999899</cx:pt>
          <cx:pt idx="397">2637.0684999999899</cx:pt>
          <cx:pt idx="398">2637.0684999999899</cx:pt>
          <cx:pt idx="399">2637.0684999999899</cx:pt>
          <cx:pt idx="400">2637.0684999999899</cx:pt>
          <cx:pt idx="401">2637.0684999999899</cx:pt>
          <cx:pt idx="402">2637.0684999999899</cx:pt>
          <cx:pt idx="403">2637.0684999999899</cx:pt>
          <cx:pt idx="404">2637.0684999999899</cx:pt>
          <cx:pt idx="405">2637.0684999999899</cx:pt>
          <cx:pt idx="406">2637.0684999999899</cx:pt>
          <cx:pt idx="407">2637.0684999999899</cx:pt>
          <cx:pt idx="408">2637.0684999999899</cx:pt>
          <cx:pt idx="409">2637.0684999999899</cx:pt>
          <cx:pt idx="410">2637.0684999999899</cx:pt>
          <cx:pt idx="411">2637.0684999999899</cx:pt>
          <cx:pt idx="412">2637.0684999999899</cx:pt>
          <cx:pt idx="413">2637.0684999999899</cx:pt>
          <cx:pt idx="414">2637.0684999999899</cx:pt>
          <cx:pt idx="415">2637.0684999999899</cx:pt>
          <cx:pt idx="416">2637.0684999999899</cx:pt>
          <cx:pt idx="417">2637.0684999999899</cx:pt>
          <cx:pt idx="418">2637.0684999999899</cx:pt>
          <cx:pt idx="419">2637.0684999999899</cx:pt>
          <cx:pt idx="420">2637.0684999999899</cx:pt>
          <cx:pt idx="421">2637.0684999999899</cx:pt>
          <cx:pt idx="422">2637.0684999999899</cx:pt>
          <cx:pt idx="423">2637.0684999999899</cx:pt>
          <cx:pt idx="424">2637.0684999999899</cx:pt>
          <cx:pt idx="425">2637.0684999999899</cx:pt>
          <cx:pt idx="426">2637.0684999999899</cx:pt>
          <cx:pt idx="427">2637.0684999999899</cx:pt>
          <cx:pt idx="428">2637.0684999999899</cx:pt>
          <cx:pt idx="429">2637.0684999999899</cx:pt>
          <cx:pt idx="430">2637.0684999999899</cx:pt>
          <cx:pt idx="431">2637.0684999999899</cx:pt>
          <cx:pt idx="432">2637.0684999999899</cx:pt>
          <cx:pt idx="433">2637.0684999999899</cx:pt>
          <cx:pt idx="434">2637.0684999999899</cx:pt>
          <cx:pt idx="435">2637.0684999999899</cx:pt>
          <cx:pt idx="436">2637.0684999999899</cx:pt>
          <cx:pt idx="437">2637.0684999999899</cx:pt>
          <cx:pt idx="438">2637.0684999999899</cx:pt>
          <cx:pt idx="439">2637.0684999999899</cx:pt>
          <cx:pt idx="440">2637.0684999999899</cx:pt>
          <cx:pt idx="441">2637.0684999999899</cx:pt>
          <cx:pt idx="442">2637.0684999999899</cx:pt>
          <cx:pt idx="443">2637.0684999999899</cx:pt>
          <cx:pt idx="444">2637.0684999999899</cx:pt>
          <cx:pt idx="445">2637.0684999999899</cx:pt>
          <cx:pt idx="446">2637.0684999999899</cx:pt>
          <cx:pt idx="447">2637.0684999999899</cx:pt>
          <cx:pt idx="448">2637.0684999999899</cx:pt>
          <cx:pt idx="449">2637.0684999999899</cx:pt>
          <cx:pt idx="450">2637.0684999999899</cx:pt>
          <cx:pt idx="451">2637.0684999999899</cx:pt>
          <cx:pt idx="452">2637.0684999999899</cx:pt>
          <cx:pt idx="453">2637.0684999999899</cx:pt>
          <cx:pt idx="454">2637.0684999999899</cx:pt>
          <cx:pt idx="455">2637.0684999999899</cx:pt>
          <cx:pt idx="456">2637.0684999999899</cx:pt>
          <cx:pt idx="457">2637.0684999999899</cx:pt>
          <cx:pt idx="458">2637.0684999999899</cx:pt>
          <cx:pt idx="459">2637.0684999999899</cx:pt>
          <cx:pt idx="460">2637.0684999999899</cx:pt>
          <cx:pt idx="461">2637.0684999999899</cx:pt>
          <cx:pt idx="462">2637.0684999999899</cx:pt>
          <cx:pt idx="463">2637.0684999999899</cx:pt>
          <cx:pt idx="464">2637.0684999999899</cx:pt>
          <cx:pt idx="465">2637.0684999999899</cx:pt>
          <cx:pt idx="466">2637.0684999999899</cx:pt>
          <cx:pt idx="467">2637.0684999999899</cx:pt>
          <cx:pt idx="468">2637.0684999999899</cx:pt>
          <cx:pt idx="469">2637.0684999999899</cx:pt>
          <cx:pt idx="470">2637.0684999999899</cx:pt>
          <cx:pt idx="471">2637.0684999999899</cx:pt>
          <cx:pt idx="472">2637.0684999999899</cx:pt>
          <cx:pt idx="473">2637.0684999999899</cx:pt>
          <cx:pt idx="474">2637.0684999999899</cx:pt>
          <cx:pt idx="475">2637.0684999999899</cx:pt>
          <cx:pt idx="476">2637.0684999999899</cx:pt>
          <cx:pt idx="477">2637.0684999999899</cx:pt>
          <cx:pt idx="478">2637.0684999999899</cx:pt>
          <cx:pt idx="479">2637.0684999999899</cx:pt>
        </cx:lvl>
      </cx:numDim>
    </cx:data>
    <cx:data id="2">
      <cx:strDim type="cat">
        <cx:f>solution_11!$J$7:$J$486</cx:f>
        <cx:lvl ptCount="480">
          <cx:pt idx="0">04-08-1994 00:00</cx:pt>
          <cx:pt idx="1">05-08-1994 00:00</cx:pt>
          <cx:pt idx="2">08-08-1994 00:00</cx:pt>
          <cx:pt idx="3">09-08-1994 00:00</cx:pt>
          <cx:pt idx="4">10-08-1994 00:00</cx:pt>
          <cx:pt idx="5">11-08-1994 00:00</cx:pt>
          <cx:pt idx="6">12-08-1994 00:00</cx:pt>
          <cx:pt idx="7">15-08-1994 00:00</cx:pt>
          <cx:pt idx="8">16-08-1994 00:00</cx:pt>
          <cx:pt idx="9">17-08-1994 00:00</cx:pt>
          <cx:pt idx="10">18-08-1994 00:00</cx:pt>
          <cx:pt idx="11">19-08-1994 00:00</cx:pt>
          <cx:pt idx="12">22-08-1994 00:00</cx:pt>
          <cx:pt idx="13">23-08-1994 00:00</cx:pt>
          <cx:pt idx="14">24-08-1994 00:00</cx:pt>
          <cx:pt idx="15">25-08-1994 00:00</cx:pt>
          <cx:pt idx="16">26-08-1994 00:00</cx:pt>
          <cx:pt idx="17">29-08-1994 00:00</cx:pt>
          <cx:pt idx="18">30-08-1994 00:00</cx:pt>
          <cx:pt idx="19">31-08-1994 00:00</cx:pt>
          <cx:pt idx="20">01-09-1994 00:00</cx:pt>
          <cx:pt idx="21">02-09-1994 00:00</cx:pt>
          <cx:pt idx="22">05-09-1994 00:00</cx:pt>
          <cx:pt idx="23">06-09-1994 00:00</cx:pt>
          <cx:pt idx="24">07-09-1994 00:00</cx:pt>
          <cx:pt idx="25">08-09-1994 00:00</cx:pt>
          <cx:pt idx="26">09-09-1994 00:00</cx:pt>
          <cx:pt idx="27">12-09-1994 00:00</cx:pt>
          <cx:pt idx="28">13-09-1994 00:00</cx:pt>
          <cx:pt idx="29">14-09-1994 00:00</cx:pt>
          <cx:pt idx="30">15-09-1994 00:00</cx:pt>
          <cx:pt idx="31">16-09-1994 00:00</cx:pt>
          <cx:pt idx="32">19-09-1994 00:00</cx:pt>
          <cx:pt idx="33">20-09-1994 00:00</cx:pt>
          <cx:pt idx="34">21-09-1994 00:00</cx:pt>
          <cx:pt idx="35">22-09-1994 00:00</cx:pt>
          <cx:pt idx="36">23-09-1994 00:00</cx:pt>
          <cx:pt idx="37">26-09-1994 00:00</cx:pt>
          <cx:pt idx="38">27-09-1994 00:00</cx:pt>
          <cx:pt idx="39">28-09-1994 00:00</cx:pt>
          <cx:pt idx="40">29-09-1994 00:00</cx:pt>
          <cx:pt idx="41">30-09-1994 00:00</cx:pt>
          <cx:pt idx="42">03-10-1994 00:00</cx:pt>
          <cx:pt idx="43">04-10-1994 00:00</cx:pt>
          <cx:pt idx="44">05-10-1994 00:00</cx:pt>
          <cx:pt idx="45">06-10-1994 00:00</cx:pt>
          <cx:pt idx="46">07-10-1994 00:00</cx:pt>
          <cx:pt idx="47">10-10-1994 00:00</cx:pt>
          <cx:pt idx="48">11-10-1994 00:00</cx:pt>
          <cx:pt idx="49">12-10-1994 00:00</cx:pt>
          <cx:pt idx="50">13-10-1994 00:00</cx:pt>
          <cx:pt idx="51">14-10-1994 00:00</cx:pt>
          <cx:pt idx="52">17-10-1994 00:00</cx:pt>
          <cx:pt idx="53">18-10-1994 00:00</cx:pt>
          <cx:pt idx="54">19-10-1994 00:00</cx:pt>
          <cx:pt idx="55">20-10-1994 00:00</cx:pt>
          <cx:pt idx="56">21-10-1994 00:00</cx:pt>
          <cx:pt idx="57">24-10-1994 00:00</cx:pt>
          <cx:pt idx="58">25-10-1994 00:00</cx:pt>
          <cx:pt idx="59">26-10-1994 00:00</cx:pt>
          <cx:pt idx="60">27-10-1994 00:00</cx:pt>
          <cx:pt idx="61">28-10-1994 00:00</cx:pt>
          <cx:pt idx="62">31-10-1994 00:00</cx:pt>
          <cx:pt idx="63">01-11-1994 00:00</cx:pt>
          <cx:pt idx="64">02-11-1994 00:00</cx:pt>
          <cx:pt idx="65">03-11-1994 00:00</cx:pt>
          <cx:pt idx="66">04-11-1994 00:00</cx:pt>
          <cx:pt idx="67">07-11-1994 00:00</cx:pt>
          <cx:pt idx="68">08-11-1994 00:00</cx:pt>
          <cx:pt idx="69">09-11-1994 00:00</cx:pt>
          <cx:pt idx="70">10-11-1994 00:00</cx:pt>
          <cx:pt idx="71">11-11-1994 00:00</cx:pt>
          <cx:pt idx="72">14-11-1994 00:00</cx:pt>
          <cx:pt idx="73">15-11-1994 00:00</cx:pt>
          <cx:pt idx="74">16-11-1994 00:00</cx:pt>
          <cx:pt idx="75">17-11-1994 00:00</cx:pt>
          <cx:pt idx="76">18-11-1994 00:00</cx:pt>
          <cx:pt idx="77">21-11-1994 00:00</cx:pt>
          <cx:pt idx="78">22-11-1994 00:00</cx:pt>
          <cx:pt idx="79">23-11-1994 00:00</cx:pt>
          <cx:pt idx="80">24-11-1994 00:00</cx:pt>
          <cx:pt idx="81">25-11-1994 00:00</cx:pt>
          <cx:pt idx="82">28-11-1994 00:00</cx:pt>
          <cx:pt idx="83">29-11-1994 00:00</cx:pt>
          <cx:pt idx="84">30-11-1994 00:00</cx:pt>
          <cx:pt idx="85">01-12-1994 00:00</cx:pt>
          <cx:pt idx="86">02-12-1994 00:00</cx:pt>
          <cx:pt idx="87">05-12-1994 00:00</cx:pt>
          <cx:pt idx="88">06-12-1994 00:00</cx:pt>
          <cx:pt idx="89">07-12-1994 00:00</cx:pt>
          <cx:pt idx="90">08-12-1994 00:00</cx:pt>
          <cx:pt idx="91">09-12-1994 00:00</cx:pt>
          <cx:pt idx="92">12-12-1994 00:00</cx:pt>
          <cx:pt idx="93">13-12-1994 00:00</cx:pt>
          <cx:pt idx="94">14-12-1994 00:00</cx:pt>
          <cx:pt idx="95">15-12-1994 00:00</cx:pt>
          <cx:pt idx="96">16-12-1994 00:00</cx:pt>
          <cx:pt idx="97">19-12-1994 00:00</cx:pt>
          <cx:pt idx="98">20-12-1994 00:00</cx:pt>
          <cx:pt idx="99">21-12-1994 00:00</cx:pt>
          <cx:pt idx="100">22-12-1994 00:00</cx:pt>
          <cx:pt idx="101">23-12-1994 00:00</cx:pt>
          <cx:pt idx="102">26-12-1994 00:00</cx:pt>
          <cx:pt idx="103">27-12-1994 00:00</cx:pt>
          <cx:pt idx="104">28-12-1994 00:00</cx:pt>
          <cx:pt idx="105">29-12-1994 00:00</cx:pt>
          <cx:pt idx="106">30-12-1994 00:00</cx:pt>
          <cx:pt idx="107">02-01-1995 00:00</cx:pt>
          <cx:pt idx="108">03-01-1995 00:00</cx:pt>
          <cx:pt idx="109">04-01-1995 00:00</cx:pt>
          <cx:pt idx="110">05-01-1995 00:00</cx:pt>
          <cx:pt idx="111">06-01-1995 00:00</cx:pt>
          <cx:pt idx="112">09-01-1995 00:00</cx:pt>
          <cx:pt idx="113">10-01-1995 00:00</cx:pt>
          <cx:pt idx="114">11-01-1995 00:00</cx:pt>
          <cx:pt idx="115">12-01-1995 00:00</cx:pt>
          <cx:pt idx="116">13-01-1995 00:00</cx:pt>
          <cx:pt idx="117">16-01-1995 00:00</cx:pt>
          <cx:pt idx="118">17-01-1995 00:00</cx:pt>
          <cx:pt idx="119">18-01-1995 00:00</cx:pt>
          <cx:pt idx="120">19-01-1995 00:00</cx:pt>
          <cx:pt idx="121">20-01-1995 00:00</cx:pt>
          <cx:pt idx="122">23-01-1995 00:00</cx:pt>
          <cx:pt idx="123">24-01-1995 00:00</cx:pt>
          <cx:pt idx="124">25-01-1995 00:00</cx:pt>
          <cx:pt idx="125">26-01-1995 00:00</cx:pt>
          <cx:pt idx="126">27-01-1995 00:00</cx:pt>
          <cx:pt idx="127">30-01-1995 00:00</cx:pt>
          <cx:pt idx="128">31-01-1995 00:00</cx:pt>
          <cx:pt idx="129">01-02-1995 00:00</cx:pt>
          <cx:pt idx="130">02-02-1995 00:00</cx:pt>
          <cx:pt idx="131">03-02-1995 00:00</cx:pt>
          <cx:pt idx="132">06-02-1995 00:00</cx:pt>
          <cx:pt idx="133">07-02-1995 00:00</cx:pt>
          <cx:pt idx="134">08-02-1995 00:00</cx:pt>
          <cx:pt idx="135">09-02-1995 00:00</cx:pt>
          <cx:pt idx="136">10-02-1995 00:00</cx:pt>
          <cx:pt idx="137">13-02-1995 00:00</cx:pt>
          <cx:pt idx="138">14-02-1995 00:00</cx:pt>
          <cx:pt idx="139">15-02-1995 00:00</cx:pt>
          <cx:pt idx="140">16-02-1995 00:00</cx:pt>
          <cx:pt idx="141">17-02-1995 00:00</cx:pt>
          <cx:pt idx="142">20-02-1995 00:00</cx:pt>
          <cx:pt idx="143">21-02-1995 00:00</cx:pt>
          <cx:pt idx="144">22-02-1995 00:00</cx:pt>
          <cx:pt idx="145">23-02-1995 00:00</cx:pt>
          <cx:pt idx="146">24-02-1995 00:00</cx:pt>
          <cx:pt idx="147">27-02-1995 00:00</cx:pt>
          <cx:pt idx="148">28-02-1995 00:00</cx:pt>
          <cx:pt idx="149">01-03-1995 00:00</cx:pt>
          <cx:pt idx="150">02-03-1995 00:00</cx:pt>
          <cx:pt idx="151">03-03-1995 00:00</cx:pt>
          <cx:pt idx="152">06-03-1995 00:00</cx:pt>
          <cx:pt idx="153">07-03-1995 00:00</cx:pt>
          <cx:pt idx="154">08-03-1995 00:00</cx:pt>
          <cx:pt idx="155">09-03-1995 00:00</cx:pt>
          <cx:pt idx="156">10-03-1995 00:00</cx:pt>
          <cx:pt idx="157">13-03-1995 00:00</cx:pt>
          <cx:pt idx="158">14-03-1995 00:00</cx:pt>
          <cx:pt idx="159">15-03-1995 00:00</cx:pt>
          <cx:pt idx="160">16-03-1995 00:00</cx:pt>
          <cx:pt idx="161">17-03-1995 00:00</cx:pt>
          <cx:pt idx="162">20-03-1995 00:00</cx:pt>
          <cx:pt idx="163">21-03-1995 00:00</cx:pt>
          <cx:pt idx="164">22-03-1995 00:00</cx:pt>
          <cx:pt idx="165">23-03-1995 00:00</cx:pt>
          <cx:pt idx="166">24-03-1995 00:00</cx:pt>
          <cx:pt idx="167">27-03-1995 00:00</cx:pt>
          <cx:pt idx="168">28-03-1995 00:00</cx:pt>
          <cx:pt idx="169">29-03-1995 00:00</cx:pt>
          <cx:pt idx="170">30-03-1995 00:00</cx:pt>
          <cx:pt idx="171">31-03-1995 00:00</cx:pt>
          <cx:pt idx="172">03-04-1995 00:00</cx:pt>
          <cx:pt idx="173">04-04-1995 00:00</cx:pt>
          <cx:pt idx="174">05-04-1995 00:00</cx:pt>
          <cx:pt idx="175">06-04-1995 00:00</cx:pt>
          <cx:pt idx="176">07-04-1995 00:00</cx:pt>
          <cx:pt idx="177">10-04-1995 00:00</cx:pt>
          <cx:pt idx="178">11-04-1995 00:00</cx:pt>
          <cx:pt idx="179">12-04-1995 00:00</cx:pt>
          <cx:pt idx="180">13-04-1995 00:00</cx:pt>
          <cx:pt idx="181">14-04-1995 00:00</cx:pt>
          <cx:pt idx="182">17-04-1995 00:00</cx:pt>
          <cx:pt idx="183">18-04-1995 00:00</cx:pt>
          <cx:pt idx="184">19-04-1995 00:00</cx:pt>
          <cx:pt idx="185">20-04-1995 00:00</cx:pt>
          <cx:pt idx="186">21-04-1995 00:00</cx:pt>
          <cx:pt idx="187">24-04-1995 00:00</cx:pt>
          <cx:pt idx="188">25-04-1995 00:00</cx:pt>
          <cx:pt idx="189">26-04-1995 00:00</cx:pt>
          <cx:pt idx="190">27-04-1995 00:00</cx:pt>
          <cx:pt idx="191">28-04-1995 00:00</cx:pt>
          <cx:pt idx="192">01-05-1995 00:00</cx:pt>
          <cx:pt idx="193">02-05-1995 00:00</cx:pt>
          <cx:pt idx="194">03-05-1995 00:00</cx:pt>
          <cx:pt idx="195">04-05-1995 00:00</cx:pt>
          <cx:pt idx="196">05-05-1995 00:00</cx:pt>
          <cx:pt idx="197">08-05-1995 00:00</cx:pt>
          <cx:pt idx="198">09-05-1995 00:00</cx:pt>
          <cx:pt idx="199">10-05-1995 00:00</cx:pt>
          <cx:pt idx="200">11-05-1995 00:00</cx:pt>
          <cx:pt idx="201">12-05-1995 00:00</cx:pt>
          <cx:pt idx="202">15-05-1995 00:00</cx:pt>
          <cx:pt idx="203">16-05-1995 00:00</cx:pt>
          <cx:pt idx="204">17-05-1995 00:00</cx:pt>
          <cx:pt idx="205">18-05-1995 00:00</cx:pt>
          <cx:pt idx="206">19-05-1995 00:00</cx:pt>
          <cx:pt idx="207">22-05-1995 00:00</cx:pt>
          <cx:pt idx="208">23-05-1995 00:00</cx:pt>
          <cx:pt idx="209">24-05-1995 00:00</cx:pt>
          <cx:pt idx="210">25-05-1995 00:00</cx:pt>
          <cx:pt idx="211">26-05-1995 00:00</cx:pt>
          <cx:pt idx="212">29-05-1995 00:00</cx:pt>
          <cx:pt idx="213">30-05-1995 00:00</cx:pt>
          <cx:pt idx="214">31-05-1995 00:00</cx:pt>
          <cx:pt idx="215">01-06-1995 00:00</cx:pt>
          <cx:pt idx="216">02-06-1995 00:00</cx:pt>
          <cx:pt idx="217">05-06-1995 00:00</cx:pt>
          <cx:pt idx="218">06-06-1995 00:00</cx:pt>
          <cx:pt idx="219">07-06-1995 00:00</cx:pt>
          <cx:pt idx="220">08-06-1995 00:00</cx:pt>
          <cx:pt idx="221">09-06-1995 00:00</cx:pt>
          <cx:pt idx="222">12-06-1995 00:00</cx:pt>
          <cx:pt idx="223">13-06-1995 00:00</cx:pt>
          <cx:pt idx="224">14-06-1995 00:00</cx:pt>
          <cx:pt idx="225">15-06-1995 00:00</cx:pt>
          <cx:pt idx="226">16-06-1995 00:00</cx:pt>
          <cx:pt idx="227">19-06-1995 00:00</cx:pt>
          <cx:pt idx="228">20-06-1995 00:00</cx:pt>
          <cx:pt idx="229">21-06-1995 00:00</cx:pt>
          <cx:pt idx="230">22-06-1995 00:00</cx:pt>
          <cx:pt idx="231">23-06-1995 00:00</cx:pt>
          <cx:pt idx="232">26-06-1995 00:00</cx:pt>
          <cx:pt idx="233">27-06-1995 00:00</cx:pt>
          <cx:pt idx="234">28-06-1995 00:00</cx:pt>
          <cx:pt idx="235">29-06-1995 00:00</cx:pt>
          <cx:pt idx="236">30-06-1995 00:00</cx:pt>
          <cx:pt idx="237">03-07-1995 00:00</cx:pt>
          <cx:pt idx="238">04-07-1995 00:00</cx:pt>
          <cx:pt idx="239">05-07-1995 00:00</cx:pt>
          <cx:pt idx="240">06-07-1995 00:00</cx:pt>
          <cx:pt idx="241">07-07-1995 00:00</cx:pt>
          <cx:pt idx="242">10-07-1995 00:00</cx:pt>
          <cx:pt idx="243">11-07-1995 00:00</cx:pt>
          <cx:pt idx="244">12-07-1995 00:00</cx:pt>
          <cx:pt idx="245">13-07-1995 00:00</cx:pt>
          <cx:pt idx="246">14-07-1995 00:00</cx:pt>
          <cx:pt idx="247">17-07-1995 00:00</cx:pt>
          <cx:pt idx="248">18-07-1995 00:00</cx:pt>
          <cx:pt idx="249">19-07-1995 00:00</cx:pt>
          <cx:pt idx="250">20-07-1995 00:00</cx:pt>
          <cx:pt idx="251">21-07-1995 00:00</cx:pt>
          <cx:pt idx="252">24-07-1995 00:00</cx:pt>
          <cx:pt idx="253">25-07-1995 00:00</cx:pt>
          <cx:pt idx="254">26-07-1995 00:00</cx:pt>
          <cx:pt idx="255">27-07-1995 00:00</cx:pt>
          <cx:pt idx="256">28-07-1995 00:00</cx:pt>
          <cx:pt idx="257">31-07-1995 00:00</cx:pt>
          <cx:pt idx="258">01-08-1995 00:00</cx:pt>
          <cx:pt idx="259">02-08-1995 00:00</cx:pt>
          <cx:pt idx="260">03-08-1995 00:00</cx:pt>
          <cx:pt idx="261">04-08-1995 00:00</cx:pt>
          <cx:pt idx="262">07-08-1995 00:00</cx:pt>
          <cx:pt idx="263">08-08-1995 00:00</cx:pt>
          <cx:pt idx="264">09-08-1995 00:00</cx:pt>
          <cx:pt idx="265">10-08-1995 00:00</cx:pt>
          <cx:pt idx="266">11-08-1995 00:00</cx:pt>
          <cx:pt idx="267">14-08-1995 00:00</cx:pt>
          <cx:pt idx="268">15-08-1995 00:00</cx:pt>
          <cx:pt idx="269">16-08-1995 00:00</cx:pt>
          <cx:pt idx="270">17-08-1995 00:00</cx:pt>
          <cx:pt idx="271">18-08-1995 00:00</cx:pt>
          <cx:pt idx="272">21-08-1995 00:00</cx:pt>
          <cx:pt idx="273">22-08-1995 00:00</cx:pt>
          <cx:pt idx="274">23-08-1995 00:00</cx:pt>
          <cx:pt idx="275">24-08-1995 00:00</cx:pt>
          <cx:pt idx="276">25-08-1995 00:00</cx:pt>
          <cx:pt idx="277">28-08-1995 00:00</cx:pt>
          <cx:pt idx="278">29-08-1995 00:00</cx:pt>
          <cx:pt idx="279">30-08-1995 00:00</cx:pt>
          <cx:pt idx="280">31-08-1995 00:00</cx:pt>
          <cx:pt idx="281">01-09-1995 00:00</cx:pt>
          <cx:pt idx="282">04-09-1995 00:00</cx:pt>
          <cx:pt idx="283">05-09-1995 00:00</cx:pt>
          <cx:pt idx="284">06-09-1995 00:00</cx:pt>
          <cx:pt idx="285">07-09-1995 00:00</cx:pt>
          <cx:pt idx="286">08-09-1995 00:00</cx:pt>
          <cx:pt idx="287">11-09-1995 00:00</cx:pt>
          <cx:pt idx="288">12-09-1995 00:00</cx:pt>
          <cx:pt idx="289">13-09-1995 00:00</cx:pt>
          <cx:pt idx="290">14-09-1995 00:00</cx:pt>
          <cx:pt idx="291">15-09-1995 00:00</cx:pt>
          <cx:pt idx="292">18-09-1995 00:00</cx:pt>
          <cx:pt idx="293">19-09-1995 00:00</cx:pt>
          <cx:pt idx="294">20-09-1995 00:00</cx:pt>
          <cx:pt idx="295">21-09-1995 00:00</cx:pt>
          <cx:pt idx="296">22-09-1995 00:00</cx:pt>
          <cx:pt idx="297">25-09-1995 00:00</cx:pt>
          <cx:pt idx="298">26-09-1995 00:00</cx:pt>
          <cx:pt idx="299">27-09-1995 00:00</cx:pt>
          <cx:pt idx="300">28-09-1995 00:00</cx:pt>
          <cx:pt idx="301">29-09-1995 00:00</cx:pt>
          <cx:pt idx="302">02-10-1995 00:00</cx:pt>
          <cx:pt idx="303">03-10-1995 00:00</cx:pt>
          <cx:pt idx="304">04-10-1995 00:00</cx:pt>
          <cx:pt idx="305">05-10-1995 00:00</cx:pt>
          <cx:pt idx="306">06-10-1995 00:00</cx:pt>
          <cx:pt idx="307">09-10-1995 00:00</cx:pt>
          <cx:pt idx="308">10-10-1995 00:00</cx:pt>
          <cx:pt idx="309">11-10-1995 00:00</cx:pt>
          <cx:pt idx="310">12-10-1995 00:00</cx:pt>
          <cx:pt idx="311">13-10-1995 00:00</cx:pt>
          <cx:pt idx="312">16-10-1995 00:00</cx:pt>
          <cx:pt idx="313">17-10-1995 00:00</cx:pt>
          <cx:pt idx="314">18-10-1995 00:00</cx:pt>
          <cx:pt idx="315">19-10-1995 00:00</cx:pt>
          <cx:pt idx="316">20-10-1995 00:00</cx:pt>
          <cx:pt idx="317">23-10-1995 00:00</cx:pt>
          <cx:pt idx="318">24-10-1995 00:00</cx:pt>
          <cx:pt idx="319">25-10-1995 00:00</cx:pt>
          <cx:pt idx="320">26-10-1995 00:00</cx:pt>
          <cx:pt idx="321">27-10-1995 00:00</cx:pt>
          <cx:pt idx="322">30-10-1995 00:00</cx:pt>
          <cx:pt idx="323">31-10-1995 00:00</cx:pt>
          <cx:pt idx="324">01-11-1995 00:00</cx:pt>
          <cx:pt idx="325">02-11-1995 00:00</cx:pt>
          <cx:pt idx="326">03-11-1995 00:00</cx:pt>
          <cx:pt idx="327">06-11-1995 00:00</cx:pt>
          <cx:pt idx="328">07-11-1995 00:00</cx:pt>
          <cx:pt idx="329">08-11-1995 00:00</cx:pt>
          <cx:pt idx="330">09-11-1995 00:00</cx:pt>
          <cx:pt idx="331">10-11-1995 00:00</cx:pt>
          <cx:pt idx="332">13-11-1995 00:00</cx:pt>
          <cx:pt idx="333">14-11-1995 00:00</cx:pt>
          <cx:pt idx="334">15-11-1995 00:00</cx:pt>
          <cx:pt idx="335">16-11-1995 00:00</cx:pt>
          <cx:pt idx="336">17-11-1995 00:00</cx:pt>
          <cx:pt idx="337">20-11-1995 00:00</cx:pt>
          <cx:pt idx="338">21-11-1995 00:00</cx:pt>
          <cx:pt idx="339">22-11-1995 00:00</cx:pt>
          <cx:pt idx="340">23-11-1995 00:00</cx:pt>
          <cx:pt idx="341">24-11-1995 00:00</cx:pt>
          <cx:pt idx="342">27-11-1995 00:00</cx:pt>
          <cx:pt idx="343">28-11-1995 00:00</cx:pt>
          <cx:pt idx="344">29-11-1995 00:00</cx:pt>
          <cx:pt idx="345">30-11-1995 00:00</cx:pt>
          <cx:pt idx="346">01-12-1995 00:00</cx:pt>
          <cx:pt idx="347">04-12-1995 00:00</cx:pt>
          <cx:pt idx="348">05-12-1995 00:00</cx:pt>
          <cx:pt idx="349">06-12-1995 00:00</cx:pt>
          <cx:pt idx="350">07-12-1995 00:00</cx:pt>
          <cx:pt idx="351">08-12-1995 00:00</cx:pt>
          <cx:pt idx="352">11-12-1995 00:00</cx:pt>
          <cx:pt idx="353">12-12-1995 00:00</cx:pt>
          <cx:pt idx="354">13-12-1995 00:00</cx:pt>
          <cx:pt idx="355">14-12-1995 00:00</cx:pt>
          <cx:pt idx="356">15-12-1995 00:00</cx:pt>
          <cx:pt idx="357">18-12-1995 00:00</cx:pt>
          <cx:pt idx="358">19-12-1995 00:00</cx:pt>
          <cx:pt idx="359">20-12-1995 00:00</cx:pt>
          <cx:pt idx="360">21-12-1995 00:00</cx:pt>
          <cx:pt idx="361">22-12-1995 00:00</cx:pt>
          <cx:pt idx="362">25-12-1995 00:00</cx:pt>
          <cx:pt idx="363">26-12-1995 00:00</cx:pt>
          <cx:pt idx="364">27-12-1995 00:00</cx:pt>
          <cx:pt idx="365">28-12-1995 00:00</cx:pt>
          <cx:pt idx="366">29-12-1995 00:00</cx:pt>
          <cx:pt idx="367">01-01-1996 00:00</cx:pt>
          <cx:pt idx="368">02-01-1996 00:00</cx:pt>
          <cx:pt idx="369">03-01-1996 00:00</cx:pt>
          <cx:pt idx="370">04-01-1996 00:00</cx:pt>
          <cx:pt idx="371">05-01-1996 00:00</cx:pt>
          <cx:pt idx="372">08-01-1996 00:00</cx:pt>
          <cx:pt idx="373">09-01-1996 00:00</cx:pt>
          <cx:pt idx="374">10-01-1996 00:00</cx:pt>
          <cx:pt idx="375">11-01-1996 00:00</cx:pt>
          <cx:pt idx="376">12-01-1996 00:00</cx:pt>
          <cx:pt idx="377">15-01-1996 00:00</cx:pt>
          <cx:pt idx="378">16-01-1996 00:00</cx:pt>
          <cx:pt idx="379">17-01-1996 00:00</cx:pt>
          <cx:pt idx="380">18-01-1996 00:00</cx:pt>
          <cx:pt idx="381">19-01-1996 00:00</cx:pt>
          <cx:pt idx="382">22-01-1996 00:00</cx:pt>
          <cx:pt idx="383">23-01-1996 00:00</cx:pt>
          <cx:pt idx="384">24-01-1996 00:00</cx:pt>
          <cx:pt idx="385">25-01-1996 00:00</cx:pt>
          <cx:pt idx="386">26-01-1996 00:00</cx:pt>
          <cx:pt idx="387">29-01-1996 00:00</cx:pt>
          <cx:pt idx="388">30-01-1996 00:00</cx:pt>
          <cx:pt idx="389">31-01-1996 00:00</cx:pt>
          <cx:pt idx="390">01-02-1996 00:00</cx:pt>
          <cx:pt idx="391">02-02-1996 00:00</cx:pt>
          <cx:pt idx="392">05-02-1996 00:00</cx:pt>
          <cx:pt idx="393">06-02-1996 00:00</cx:pt>
          <cx:pt idx="394">07-02-1996 00:00</cx:pt>
          <cx:pt idx="395">08-02-1996 00:00</cx:pt>
          <cx:pt idx="396">09-02-1996 00:00</cx:pt>
          <cx:pt idx="397">12-02-1996 00:00</cx:pt>
          <cx:pt idx="398">13-02-1996 00:00</cx:pt>
          <cx:pt idx="399">14-02-1996 00:00</cx:pt>
          <cx:pt idx="400">15-02-1996 00:00</cx:pt>
          <cx:pt idx="401">16-02-1996 00:00</cx:pt>
          <cx:pt idx="402">19-02-1996 00:00</cx:pt>
          <cx:pt idx="403">20-02-1996 00:00</cx:pt>
          <cx:pt idx="404">21-02-1996 00:00</cx:pt>
          <cx:pt idx="405">22-02-1996 00:00</cx:pt>
          <cx:pt idx="406">23-02-1996 00:00</cx:pt>
          <cx:pt idx="407">26-02-1996 00:00</cx:pt>
          <cx:pt idx="408">27-02-1996 00:00</cx:pt>
          <cx:pt idx="409">28-02-1996 00:00</cx:pt>
          <cx:pt idx="410">29-02-1996 00:00</cx:pt>
          <cx:pt idx="411">01-03-1996 00:00</cx:pt>
          <cx:pt idx="412">04-03-1996 00:00</cx:pt>
          <cx:pt idx="413">05-03-1996 00:00</cx:pt>
          <cx:pt idx="414">06-03-1996 00:00</cx:pt>
          <cx:pt idx="415">07-03-1996 00:00</cx:pt>
          <cx:pt idx="416">08-03-1996 00:00</cx:pt>
          <cx:pt idx="417">11-03-1996 00:00</cx:pt>
          <cx:pt idx="418">12-03-1996 00:00</cx:pt>
          <cx:pt idx="419">13-03-1996 00:00</cx:pt>
          <cx:pt idx="420">14-03-1996 00:00</cx:pt>
          <cx:pt idx="421">15-03-1996 00:00</cx:pt>
          <cx:pt idx="422">18-03-1996 00:00</cx:pt>
          <cx:pt idx="423">19-03-1996 00:00</cx:pt>
          <cx:pt idx="424">20-03-1996 00:00</cx:pt>
          <cx:pt idx="425">21-03-1996 00:00</cx:pt>
          <cx:pt idx="426">22-03-1996 00:00</cx:pt>
          <cx:pt idx="427">25-03-1996 00:00</cx:pt>
          <cx:pt idx="428">26-03-1996 00:00</cx:pt>
          <cx:pt idx="429">27-03-1996 00:00</cx:pt>
          <cx:pt idx="430">28-03-1996 00:00</cx:pt>
          <cx:pt idx="431">29-03-1996 00:00</cx:pt>
          <cx:pt idx="432">01-04-1996 00:00</cx:pt>
          <cx:pt idx="433">02-04-1996 00:00</cx:pt>
          <cx:pt idx="434">03-04-1996 00:00</cx:pt>
          <cx:pt idx="435">04-04-1996 00:00</cx:pt>
          <cx:pt idx="436">05-04-1996 00:00</cx:pt>
          <cx:pt idx="437">08-04-1996 00:00</cx:pt>
          <cx:pt idx="438">09-04-1996 00:00</cx:pt>
          <cx:pt idx="439">10-04-1996 00:00</cx:pt>
          <cx:pt idx="440">11-04-1996 00:00</cx:pt>
          <cx:pt idx="441">12-04-1996 00:00</cx:pt>
          <cx:pt idx="442">15-04-1996 00:00</cx:pt>
          <cx:pt idx="443">16-04-1996 00:00</cx:pt>
          <cx:pt idx="444">17-04-1996 00:00</cx:pt>
          <cx:pt idx="445">18-04-1996 00:00</cx:pt>
          <cx:pt idx="446">19-04-1996 00:00</cx:pt>
          <cx:pt idx="447">22-04-1996 00:00</cx:pt>
          <cx:pt idx="448">23-04-1996 00:00</cx:pt>
          <cx:pt idx="449">24-04-1996 00:00</cx:pt>
          <cx:pt idx="450">25-04-1996 00:00</cx:pt>
          <cx:pt idx="451">26-04-1996 00:00</cx:pt>
          <cx:pt idx="452">29-04-1996 00:00</cx:pt>
          <cx:pt idx="453">30-04-1996 00:00</cx:pt>
          <cx:pt idx="454">01-05-1996 00:00</cx:pt>
          <cx:pt idx="455">02-05-1996 00:00</cx:pt>
          <cx:pt idx="456">03-05-1996 00:00</cx:pt>
          <cx:pt idx="457">06-05-1996 00:00</cx:pt>
          <cx:pt idx="458">07-05-1996 00:00</cx:pt>
          <cx:pt idx="459">08-05-1996 00:00</cx:pt>
          <cx:pt idx="460">09-05-1996 00:00</cx:pt>
          <cx:pt idx="461">10-05-1996 00:00</cx:pt>
          <cx:pt idx="462">13-05-1996 00:00</cx:pt>
          <cx:pt idx="463">14-05-1996 00:00</cx:pt>
          <cx:pt idx="464">15-05-1996 00:00</cx:pt>
          <cx:pt idx="465">16-05-1996 00:00</cx:pt>
          <cx:pt idx="466">17-05-1996 00:00</cx:pt>
          <cx:pt idx="467">20-05-1996 00:00</cx:pt>
          <cx:pt idx="468">21-05-1996 00:00</cx:pt>
          <cx:pt idx="469">22-05-1996 00:00</cx:pt>
          <cx:pt idx="470">23-05-1996 00:00</cx:pt>
          <cx:pt idx="471">24-05-1996 00:00</cx:pt>
          <cx:pt idx="472">27-05-1996 00:00</cx:pt>
          <cx:pt idx="473">28-05-1996 00:00</cx:pt>
          <cx:pt idx="474">29-05-1996 00:00</cx:pt>
          <cx:pt idx="475">30-05-1996 00:00</cx:pt>
          <cx:pt idx="476">31-05-1996 00:00</cx:pt>
          <cx:pt idx="477">03-06-1996 00:00</cx:pt>
          <cx:pt idx="478">04-06-1996 00:00</cx:pt>
          <cx:pt idx="479">05-06-1996 00:00</cx:pt>
        </cx:lvl>
      </cx:strDim>
      <cx:numDim type="val">
        <cx:f>solution_11!$M$7:$M$486</cx:f>
        <cx:lvl ptCount="480" formatCode="General">
          <cx:pt idx="0">-2197.0684999999899</cx:pt>
          <cx:pt idx="1">-773.66849999999897</cx:pt>
          <cx:pt idx="2">-430.40849999999898</cx:pt>
          <cx:pt idx="3">960.83150000000001</cx:pt>
          <cx:pt idx="4">-1192.2684999999899</cx:pt>
          <cx:pt idx="5">-2080.44849999999</cx:pt>
          <cx:pt idx="6">-146.56849999999901</cx:pt>
          <cx:pt idx="7">-2119.2684999999901</cx:pt>
          <cx:pt idx="8">-1517.16849999999</cx:pt>
          <cx:pt idx="9">-1022.18849999999</cx:pt>
          <cx:pt idx="10">-2536.2684999999901</cx:pt>
          <cx:pt idx="11">-684.41849999999897</cx:pt>
          <cx:pt idx="12">-2053.0684999999899</cx:pt>
          <cx:pt idx="13">-763.26849999999899</cx:pt>
          <cx:pt idx="14">-1941.44849999999</cx:pt>
          <cx:pt idx="15">-1461.0684999999901</cx:pt>
          <cx:pt idx="16">-2290.5084999999899</cx:pt>
          <cx:pt idx="17">899.53150000000005</cx:pt>
          <cx:pt idx="18">-1535.86849999999</cx:pt>
          <cx:pt idx="19">-1994.86849999999</cx:pt>
          <cx:pt idx="20">-1213.0684999999901</cx:pt>
          <cx:pt idx="21">-1181.0684999999901</cx:pt>
          <cx:pt idx="22">-599.78849999999898</cx:pt>
          <cx:pt idx="23">-2098.4684999999899</cx:pt>
          <cx:pt idx="24">-2345.2284999999902</cx:pt>
          <cx:pt idx="25">-2217.0684999999899</cx:pt>
          <cx:pt idx="26">-1436.2684999999899</cx:pt>
          <cx:pt idx="27">-1148.2684999999899</cx:pt>
          <cx:pt idx="28">-2286.0684999999899</cx:pt>
          <cx:pt idx="29">-1937.36849999999</cx:pt>
          <cx:pt idx="30">-2481.6684999999902</cx:pt>
          <cx:pt idx="31">-1222.2684999999899</cx:pt>
          <cx:pt idx="32">-1466.68849999999</cx:pt>
          <cx:pt idx="33">-893.70849999999905</cx:pt>
          <cx:pt idx="34">378.93150000000003</cx:pt>
          <cx:pt idx="35">-1818.0684999999901</cx:pt>
          <cx:pt idx="36">-2556.9684999999899</cx:pt>
          <cx:pt idx="37">-2157.6684999999902</cx:pt>
          <cx:pt idx="38">29.4515000000005</cx:pt>
          <cx:pt idx="39">-1341.0684999999901</cx:pt>
          <cx:pt idx="40">-1788.36849999999</cx:pt>
          <cx:pt idx="41">-749.46849999999904</cx:pt>
          <cx:pt idx="42">-2515.4684999999899</cx:pt>
          <cx:pt idx="43">-1586.4684999999899</cx:pt>
          <cx:pt idx="44">-1217.0684999999901</cx:pt>
          <cx:pt idx="45">7.9315000000005904</cx:pt>
          <cx:pt idx="46">-2287.5684999999899</cx:pt>
          <cx:pt idx="47">-1274.0684999999901</cx:pt>
          <cx:pt idx="48">71.731500000000693</cx:pt>
          <cx:pt idx="49">-1519.2684999999899</cx:pt>
          <cx:pt idx="50">-1682.66849999999</cx:pt>
          <cx:pt idx="51">1104.2315000000001</cx:pt>
          <cx:pt idx="52">-2138.5684999999899</cx:pt>
          <cx:pt idx="53">-2213.0684999999899</cx:pt>
          <cx:pt idx="54">-2548.2684999999901</cx:pt>
          <cx:pt idx="55">-875.06849999999895</cx:pt>
          <cx:pt idx="56">-2032.2684999999899</cx:pt>
          <cx:pt idx="57">-1022.26849999999</cx:pt>
          <cx:pt idx="58">-2454.6684999999902</cx:pt>
          <cx:pt idx="59">-542.76849999999899</cx:pt>
          <cx:pt idx="60">-2120.2684999999901</cx:pt>
          <cx:pt idx="61">197.9315</cx:pt>
          <cx:pt idx="62">-2349.0684999999899</cx:pt>
          <cx:pt idx="63">-2396.6684999999902</cx:pt>
          <cx:pt idx="64">-1445.86849999999</cx:pt>
          <cx:pt idx="65">-1977.0684999999901</cx:pt>
          <cx:pt idx="66">-2525.0684999999899</cx:pt>
          <cx:pt idx="67">-2472.6684999999902</cx:pt>
          <cx:pt idx="68">2638.6415000000002</cx:pt>
          <cx:pt idx="69">-1140.0684999999901</cx:pt>
          <cx:pt idx="70">-1655.0684999999901</cx:pt>
          <cx:pt idx="71">-827.06849999999895</cx:pt>
          <cx:pt idx="72">-1469.0684999999901</cx:pt>
          <cx:pt idx="73">1941.3615</cx:pt>
          <cx:pt idx="74">-899.56849999999895</cx:pt>
          <cx:pt idx="75">-850.18849999999895</cx:pt>
          <cx:pt idx="76">-1759.86849999999</cx:pt>
          <cx:pt idx="77">-2492.2684999999901</cx:pt>
          <cx:pt idx="78">-600.90849999999898</cx:pt>
          <cx:pt idx="79">-2351.94849999999</cx:pt>
          <cx:pt idx="80">-170.06849999999901</cx:pt>
          <cx:pt idx="81">-1702.5684999999901</cx:pt>
          <cx:pt idx="82">716.93150000000003</cx:pt>
          <cx:pt idx="83">151.7115</cx:pt>
          <cx:pt idx="84">-796.42849999999896</cx:pt>
          <cx:pt idx="85">-1053.0684999999901</cx:pt>
          <cx:pt idx="86">-341.06849999999901</cx:pt>
          <cx:pt idx="87">287.73149999999998</cx:pt>
          <cx:pt idx="88">-1018.18849999999</cx:pt>
          <cx:pt idx="89">-1822.64849999999</cx:pt>
          <cx:pt idx="90">-2273.4684999999899</cx:pt>
          <cx:pt idx="91">-2495.4684999999899</cx:pt>
          <cx:pt idx="92">3403.7114999999999</cx:pt>
          <cx:pt idx="93">-2500.7684999999901</cx:pt>
          <cx:pt idx="94">5956.2115000000003</cx:pt>
          <cx:pt idx="95">-2068.2684999999901</cx:pt>
          <cx:pt idx="96">-2157.0684999999899</cx:pt>
          <cx:pt idx="97">-1530.66849999999</cx:pt>
          <cx:pt idx="98">-1469.38849999999</cx:pt>
          <cx:pt idx="99">-2207.6684999999902</cx:pt>
          <cx:pt idx="100">834.61149999999998</cx:pt>
          <cx:pt idx="101">6799.3715000000002</cx:pt>
          <cx:pt idx="102">-1087.4684999999899</cx:pt>
          <cx:pt idx="103">-1239.86849999999</cx:pt>
          <cx:pt idx="104">-2233.86849999999</cx:pt>
          <cx:pt idx="105">-1666.86849999999</cx:pt>
          <cx:pt idx="106">-947.28849999999898</cx:pt>
          <cx:pt idx="107">-246.668499999999</cx:pt>
          <cx:pt idx="108">-1446.5084999999899</cx:pt>
          <cx:pt idx="109">6573.8315000000002</cx:pt>
          <cx:pt idx="110">-811.66849999999897</cx:pt>
          <cx:pt idx="111">-2299.0684999999899</cx:pt>
          <cx:pt idx="112">-1374.4684999999899</cx:pt>
          <cx:pt idx="113">-2533.86849999999</cx:pt>
          <cx:pt idx="114">-1773.7884999999901</cx:pt>
          <cx:pt idx="115">-1211.2484999999899</cx:pt>
          <cx:pt idx="116">262.93150000000003</cx:pt>
          <cx:pt idx="117">484.33150000000001</cx:pt>
          <cx:pt idx="118">-1945.86849999999</cx:pt>
          <cx:pt idx="119">-1412.66849999999</cx:pt>
          <cx:pt idx="120">-1408.2684999999899</cx:pt>
          <cx:pt idx="121">-804.26849999999899</cx:pt>
          <cx:pt idx="122">-459.78849999999898</cx:pt>
          <cx:pt idx="123">-1197.0684999999901</cx:pt>
          <cx:pt idx="124">361.88150000000002</cx:pt>
          <cx:pt idx="125">-514.14849999999899</cx:pt>
          <cx:pt idx="126">-16.5484999999994</cx:pt>
          <cx:pt idx="127">-131.46849999999901</cx:pt>
          <cx:pt idx="128">-871.46849999999904</cx:pt>
          <cx:pt idx="129">4294.5315000000001</cx:pt>
          <cx:pt idx="130">76.431500000000597</cx:pt>
          <cx:pt idx="131">-190.80849999999899</cx:pt>
          <cx:pt idx="132">-2237.0684999999899</cx:pt>
          <cx:pt idx="133">387.7115</cx:pt>
          <cx:pt idx="134">-1014.66849999999</cx:pt>
          <cx:pt idx="135">-2317.86849999999</cx:pt>
          <cx:pt idx="136">-868.26849999999899</cx:pt>
          <cx:pt idx="137">-2302.2684999999901</cx:pt>
          <cx:pt idx="138">-289.03849999999898</cx:pt>
          <cx:pt idx="139">-2534.6684999999902</cx:pt>
          <cx:pt idx="140">9271.3315000000002</cx:pt>
          <cx:pt idx="141">-822.26849999999899</cx:pt>
          <cx:pt idx="142">-539.46849999999904</cx:pt>
          <cx:pt idx="143">265.04149999999998</cx:pt>
          <cx:pt idx="144">-2587.2684999999901</cx:pt>
          <cx:pt idx="145">7577.4915000000001</cx:pt>
          <cx:pt idx="146">-2277.0684999999899</cx:pt>
          <cx:pt idx="147">-1647.86849999999</cx:pt>
          <cx:pt idx="148">-2445.0684999999899</cx:pt>
          <cx:pt idx="149">-1195.68849999999</cx:pt>
          <cx:pt idx="150">4154.3815000000004</cx:pt>
          <cx:pt idx="151">-2152.0684999999899</cx:pt>
          <cx:pt idx="152">-1464.7484999999899</cx:pt>
          <cx:pt idx="153">-2005.4684999999899</cx:pt>
          <cx:pt idx="154">-249.548499999999</cx:pt>
          <cx:pt idx="155">-2183.0684999999899</cx:pt>
          <cx:pt idx="156">-1559.0684999999901</cx:pt>
          <cx:pt idx="157">4042.0614999999998</cx:pt>
          <cx:pt idx="158">-845.06849999999895</cx:pt>
          <cx:pt idx="159">-1087.92849999999</cx:pt>
          <cx:pt idx="160">-2462.1684999999902</cx:pt>
          <cx:pt idx="161">-1476.42849999999</cx:pt>
          <cx:pt idx="162">-2193.6684999999902</cx:pt>
          <cx:pt idx="163">-798.86849999999902</cx:pt>
          <cx:pt idx="164">1637.7114999999999</cx:pt>
          <cx:pt idx="165">-618.56849999999895</cx:pt>
          <cx:pt idx="166">-1898.16849999999</cx:pt>
          <cx:pt idx="167">46.931500000000597</cx:pt>
          <cx:pt idx="168">-495.46849999999898</cx:pt>
          <cx:pt idx="169">1253.9314999999999</cx:pt>
          <cx:pt idx="170">-977.86849999999902</cx:pt>
          <cx:pt idx="171">-922.26849999999899</cx:pt>
          <cx:pt idx="172">-2481.0684999999899</cx:pt>
          <cx:pt idx="173">-314.48849999999902</cx:pt>
          <cx:pt idx="174">-119.06849999999901</cx:pt>
          <cx:pt idx="175">-2185.86849999999</cx:pt>
          <cx:pt idx="176">-1919.4684999999899</cx:pt>
          <cx:pt idx="177">-1680.39849999999</cx:pt>
          <cx:pt idx="178">511.73149999999998</cx:pt>
          <cx:pt idx="179">-1600.2684999999899</cx:pt>
          <cx:pt idx="180">-1157.5684999999901</cx:pt>
          <cx:pt idx="181">-1131.88849999999</cx:pt>
          <cx:pt idx="182">-1898.5884999999901</cx:pt>
          <cx:pt idx="183">-2165.86849999999</cx:pt>
          <cx:pt idx="184">7858.5315000000001</cx:pt>
          <cx:pt idx="185">-409.06849999999901</cx:pt>
          <cx:pt idx="186">-2490.0684999999899</cx:pt>
          <cx:pt idx="187">-1582.0684999999901</cx:pt>
          <cx:pt idx="188">-1053.0684999999901</cx:pt>
          <cx:pt idx="189">-475.36849999999902</cx:pt>
          <cx:pt idx="190">-1125.0684999999901</cx:pt>
          <cx:pt idx="191">-2197.86849999999</cx:pt>
          <cx:pt idx="192">785.63149999999996</cx:pt>
          <cx:pt idx="193">-1785.86849999999</cx:pt>
          <cx:pt idx="194">-1116.66849999999</cx:pt>
          <cx:pt idx="195">-2359.0684999999899</cx:pt>
          <cx:pt idx="196">-1066.4684999999899</cx:pt>
          <cx:pt idx="197">-2062.0684999999899</cx:pt>
          <cx:pt idx="198">-1225.0684999999901</cx:pt>
          <cx:pt idx="199">-1964.8084999999901</cx:pt>
          <cx:pt idx="200">-1820.7684999999899</cx:pt>
          <cx:pt idx="201">799.93150000000003</cx:pt>
          <cx:pt idx="202">-2489.1684999999902</cx:pt>
          <cx:pt idx="203">-1472.20849999999</cx:pt>
          <cx:pt idx="204">-2397.0684999999899</cx:pt>
          <cx:pt idx="205">-2500.2684999999901</cx:pt>
          <cx:pt idx="206">4620.4714999999997</cx:pt>
          <cx:pt idx="207">-2111.7684999999901</cx:pt>
          <cx:pt idx="208">7928.3815000000004</cx:pt>
          <cx:pt idx="209">7284.2314999999999</cx:pt>
          <cx:pt idx="210">95.981500000000693</cx:pt>
          <cx:pt idx="211">1512.9815000000001</cx:pt>
          <cx:pt idx="212">-322.86849999999902</cx:pt>
          <cx:pt idx="213">-2211.5684999999899</cx:pt>
          <cx:pt idx="214">-318.828499999999</cx:pt>
          <cx:pt idx="215">2999.8915000000002</cx:pt>
          <cx:pt idx="216">-1818.66849999999</cx:pt>
          <cx:pt idx="217">17.331500000000599</cx:pt>
          <cx:pt idx="218">-2244.86849999999</cx:pt>
          <cx:pt idx="219">-1691.0684999999901</cx:pt>
          <cx:pt idx="220">1652.9314999999999</cx:pt>
          <cx:pt idx="221">-1840.7184999999899</cx:pt>
          <cx:pt idx="222">50.831500000000602</cx:pt>
          <cx:pt idx="223">-696.21849999999904</cx:pt>
          <cx:pt idx="224">831.73149999999998</cx:pt>
          <cx:pt idx="225">-2497.2684999999901</cx:pt>
          <cx:pt idx="226">-2281.5684999999899</cx:pt>
          <cx:pt idx="227">9501.1514999999999</cx:pt>
          <cx:pt idx="228">-2167.9584999999902</cx:pt>
          <cx:pt idx="229">-715.36849999999902</cx:pt>
          <cx:pt idx="230">-2427.0684999999899</cx:pt>
          <cx:pt idx="231">1967.7315000000001</cx:pt>
          <cx:pt idx="232">-2396.9684999999899</cx:pt>
          <cx:pt idx="233">917.20150000000001</cx:pt>
          <cx:pt idx="234">-276.46849999999898</cx:pt>
          <cx:pt idx="235">-1756.5684999999901</cx:pt>
          <cx:pt idx="236">637.75149999999996</cx:pt>
          <cx:pt idx="237">307.33150000000001</cx:pt>
          <cx:pt idx="238">-649.36849999999902</cx:pt>
          <cx:pt idx="239">-494.16849999999903</cx:pt>
          <cx:pt idx="240">-2116.65849999999</cx:pt>
          <cx:pt idx="241">1279.8515</cx:pt>
          <cx:pt idx="242">-2148.36849999999</cx:pt>
          <cx:pt idx="243">-438.01849999999899</cx:pt>
          <cx:pt idx="244">-1997.16849999999</cx:pt>
          <cx:pt idx="245">1642.9314999999999</cx:pt>
          <cx:pt idx="246">-2482.0684999999899</cx:pt>
          <cx:pt idx="247">-1747.0684999999901</cx:pt>
          <cx:pt idx="248">378.7715</cx:pt>
          <cx:pt idx="249">-1135.9884999999899</cx:pt>
          <cx:pt idx="250">209.23150000000001</cx:pt>
          <cx:pt idx="251">-489.66849999999903</cx:pt>
          <cx:pt idx="252">-1229.61849999999</cx:pt>
          <cx:pt idx="253">-2160.0684999999899</cx:pt>
          <cx:pt idx="254">-2319.3184999999899</cx:pt>
          <cx:pt idx="255">-1313.3284999999901</cx:pt>
          <cx:pt idx="256">-2307.0684999999899</cx:pt>
          <cx:pt idx="257">194.1815</cx:pt>
          <cx:pt idx="258">-2494.5684999999899</cx:pt>
          <cx:pt idx="259">-1805.88849999999</cx:pt>
          <cx:pt idx="260">482.93150000000003</cx:pt>
          <cx:pt idx="261">-2565.0684999999899</cx:pt>
          <cx:pt idx="262">-723.56849999999895</cx:pt>
          <cx:pt idx="263">-2120.5984999999901</cx:pt>
          <cx:pt idx="264">-77.168499999999298</cx:pt>
          <cx:pt idx="265">2087.9315000000001</cx:pt>
          <cx:pt idx="266">-738.10849999999903</cx:pt>
          <cx:pt idx="267">-248.56849999999901</cx:pt>
          <cx:pt idx="268">-2144.0684999999899</cx:pt>
          <cx:pt idx="269">127.7315</cx:pt>
          <cx:pt idx="270">-2588.3184999999899</cx:pt>
          <cx:pt idx="271">-923.21849999999904</cx:pt>
          <cx:pt idx="272">1472.6315</cx:pt>
          <cx:pt idx="273">4968.7314999999999</cx:pt>
          <cx:pt idx="274">-1573.0684999999901</cx:pt>
          <cx:pt idx="275">-2213.0684999999899</cx:pt>
          <cx:pt idx="276">-1529.8184999999901</cx:pt>
          <cx:pt idx="277">3737.9315000000001</cx:pt>
          <cx:pt idx="278">-1819.86849999999</cx:pt>
          <cx:pt idx="279">-2517.0684999999899</cx:pt>
          <cx:pt idx="280">3572.4315000000001</cx:pt>
          <cx:pt idx="281">60.431500000000597</cx:pt>
          <cx:pt idx="282">-1377.0684999999901</cx:pt>
          <cx:pt idx="283">-1821.0684999999901</cx:pt>
          <cx:pt idx="284">-2077.0684999999899</cx:pt>
          <cx:pt idx="285">93.121500000000594</cx:pt>
          <cx:pt idx="286">-2157.3184999999899</cx:pt>
          <cx:pt idx="287">52.281500000000499</cx:pt>
          <cx:pt idx="288">587.98149999999998</cx:pt>
          <cx:pt idx="289">-1733.4684999999899</cx:pt>
          <cx:pt idx="290">-1992.2684999999899</cx:pt>
          <cx:pt idx="291">7859.0214999999998</cx:pt>
          <cx:pt idx="292">-1310.8484999999901</cx:pt>
          <cx:pt idx="293">754.37149999999997</cx:pt>
          <cx:pt idx="294">582.98149999999998</cx:pt>
          <cx:pt idx="295">-1928.3184999999901</cx:pt>
          <cx:pt idx="296">112.9315</cx:pt>
          <cx:pt idx="297">-450.76849999999899</cx:pt>
          <cx:pt idx="298">-1102.0684999999901</cx:pt>
          <cx:pt idx="299">-555.06849999999895</cx:pt>
          <cx:pt idx="300">-830.69849999999894</cx:pt>
          <cx:pt idx="301">-857.86849999999902</cx:pt>
          <cx:pt idx="302">-1920.42849999999</cx:pt>
          <cx:pt idx="303">-952.08849999999904</cx:pt>
          <cx:pt idx="304">-2482.6684999999902</cx:pt>
          <cx:pt idx="305">2338.7415000000001</cx:pt>
          <cx:pt idx="306">3054.5515</cx:pt>
          <cx:pt idx="307">-936.06849999999895</cx:pt>
          <cx:pt idx="308">-1949.4684999999899</cx:pt>
          <cx:pt idx="309">581.72149999999999</cx:pt>
          <cx:pt idx="310">-1342.0684999999901</cx:pt>
          <cx:pt idx="311">3566.6714999999999</cx:pt>
          <cx:pt idx="312">-1441.7984999999901</cx:pt>
          <cx:pt idx="313">-335.31849999999901</cx:pt>
          <cx:pt idx="314">2098.2815000000001</cx:pt>
          <cx:pt idx="315">-2179.7184999999899</cx:pt>
          <cx:pt idx="316">-1214.0684999999901</cx:pt>
          <cx:pt idx="317">-1288.85849999999</cx:pt>
          <cx:pt idx="318">3279.4315000000001</cx:pt>
          <cx:pt idx="319">-1375.18849999999</cx:pt>
          <cx:pt idx="320">-974.16849999999897</cx:pt>
          <cx:pt idx="321">-806.06849999999895</cx:pt>
          <cx:pt idx="322">-1835.9684999999899</cx:pt>
          <cx:pt idx="323">3728.2815000000001</cx:pt>
          <cx:pt idx="324">996.03150000000005</cx:pt>
          <cx:pt idx="325">-1774.5684999999901</cx:pt>
          <cx:pt idx="326">8405.7314999999999</cx:pt>
          <cx:pt idx="327">4259.1315000000004</cx:pt>
          <cx:pt idx="328">-1995.0684999999901</cx:pt>
          <cx:pt idx="329">-835.64849999999899</cx:pt>
          <cx:pt idx="330">913.37149999999997</cx:pt>
          <cx:pt idx="331">-998.66849999999897</cx:pt>
          <cx:pt idx="332">557.43150000000003</cx:pt>
          <cx:pt idx="333">503.43150000000003</cx:pt>
          <cx:pt idx="334">-2259.0684999999899</cx:pt>
          <cx:pt idx="335">896.93150000000003</cx:pt>
          <cx:pt idx="336">967.33150000000001</cx:pt>
          <cx:pt idx="337">-2543.5684999999899</cx:pt>
          <cx:pt idx="338">3048.1115</cx:pt>
          <cx:pt idx="339">2396.5814999999998</cx:pt>
          <cx:pt idx="340">-1341.0684999999901</cx:pt>
          <cx:pt idx="341">-660.31849999999895</cx:pt>
          <cx:pt idx="342">1670.1814999999999</cx:pt>
          <cx:pt idx="343">-2087.0684999999899</cx:pt>
          <cx:pt idx="344">-143.198499999999</cx:pt>
          <cx:pt idx="345">-1530.11849999999</cx:pt>
          <cx:pt idx="346">-2349.2684999999901</cx:pt>
          <cx:pt idx="347">-357.56849999999901</cx:pt>
          <cx:pt idx="348">509.68150000000003</cx:pt>
          <cx:pt idx="349">-2152.8084999999901</cx:pt>
          <cx:pt idx="350">-386.56849999999901</cx:pt>
          <cx:pt idx="351">320.28149999999999</cx:pt>
          <cx:pt idx="352">-2100.6684999999902</cx:pt>
          <cx:pt idx="353">-1500.2684999999899</cx:pt>
          <cx:pt idx="354">-2344.7184999999899</cx:pt>
          <cx:pt idx="355">-1221.0684999999901</cx:pt>
          <cx:pt idx="356">708.93150000000003</cx:pt>
          <cx:pt idx="357">-1581.86849999999</cx:pt>
          <cx:pt idx="358">1892.7315000000001</cx:pt>
          <cx:pt idx="359">1587.4815000000001</cx:pt>
          <cx:pt idx="360">638.93150000000003</cx:pt>
          <cx:pt idx="361">-1046.5084999999899</cx:pt>
          <cx:pt idx="362">-753.58849999999904</cx:pt>
          <cx:pt idx="363">-2493.86849999999</cx:pt>
          <cx:pt idx="364">-688.56849999999895</cx:pt>
          <cx:pt idx="365">2434.9315000000001</cx:pt>
          <cx:pt idx="366">-672.46849999999904</cx:pt>
          <cx:pt idx="367">279.93150000000003</cx:pt>
          <cx:pt idx="368">2206.9315000000001</cx:pt>
          <cx:pt idx="369">264.93150000000003</cx:pt>
          <cx:pt idx="370">-1121.4684999999899</cx:pt>
          <cx:pt idx="371">-299.06849999999901</cx:pt>
          <cx:pt idx="372">524.20150000000001</cx:pt>
          <cx:pt idx="373">-2400.8184999999899</cx:pt>
          <cx:pt idx="374">1310.1514999999999</cx:pt>
          <cx:pt idx="375">262.08150000000001</cx:pt>
          <cx:pt idx="376">-2409.0684999999899</cx:pt>
          <cx:pt idx="377">4222.2015000000001</cx:pt>
          <cx:pt idx="378">-485.56849999999901</cx:pt>
          <cx:pt idx="379">-1648.68849999999</cx:pt>
          <cx:pt idx="380">680.93150000000003</cx:pt>
          <cx:pt idx="381">1516.7715000000001</cx:pt>
          <cx:pt idx="382">2503.9315000000001</cx:pt>
          <cx:pt idx="383">-407.45849999999899</cx:pt>
          <cx:pt idx="384">26.791500000000699</cx:pt>
          <cx:pt idx="385">124.2915</cx:pt>
          <cx:pt idx="386">831.9615</cx:pt>
          <cx:pt idx="387">3332.5915</cx:pt>
          <cx:pt idx="388">3609.3415</cx:pt>
          <cx:pt idx="389">-2179.0684999999899</cx:pt>
          <cx:pt idx="390">-899.06849999999895</cx:pt>
          <cx:pt idx="391">-92.268499999999193</cx:pt>
          <cx:pt idx="392">-206.21849999999901</cx:pt>
          <cx:pt idx="393">16762.2215</cx:pt>
          <cx:pt idx="394">-187.06849999999901</cx:pt>
          <cx:pt idx="395">-1721.16849999999</cx:pt>
          <cx:pt idx="396">1470.4915000000001</cx:pt>
          <cx:pt idx="397">-1064.0684999999901</cx:pt>
          <cx:pt idx="398">2032.9314999999999</cx:pt>
          <cx:pt idx="399">522.44150000000002</cx:pt>
          <cx:pt idx="400">548.37149999999997</cx:pt>
          <cx:pt idx="401">3132.9315000000001</cx:pt>
          <cx:pt idx="402">340.05149999999998</cx:pt>
          <cx:pt idx="403">2918.9315000000001</cx:pt>
          <cx:pt idx="404">2069.6315</cx:pt>
          <cx:pt idx="405">3406.8515000000002</cx:pt>
          <cx:pt idx="406">-108.748499999999</cx:pt>
          <cx:pt idx="407">2949.9315000000001</cx:pt>
          <cx:pt idx="408">3182.3215</cx:pt>
          <cx:pt idx="409">71.141500000000605</cx:pt>
          <cx:pt idx="410">-390.37849999999901</cx:pt>
          <cx:pt idx="411">1467.3315</cx:pt>
          <cx:pt idx="412">14473.5815</cx:pt>
          <cx:pt idx="413">-1442.4684999999899</cx:pt>
          <cx:pt idx="414">1073.5315000000001</cx:pt>
          <cx:pt idx="415">1400.6215</cx:pt>
          <cx:pt idx="416">-1280.7184999999899</cx:pt>
          <cx:pt idx="417">235.0515</cx:pt>
          <cx:pt idx="418">1013.2315</cx:pt>
          <cx:pt idx="419">-1594.42849999999</cx:pt>
          <cx:pt idx="420">-13.998499999999201</cx:pt>
          <cx:pt idx="421">560.43150000000003</cx:pt>
          <cx:pt idx="422">10208.031499999999</cx:pt>
          <cx:pt idx="423">-178.138499999999</cx:pt>
          <cx:pt idx="424">11997.541499999999</cx:pt>
          <cx:pt idx="425">8948.6715000000004</cx:pt>
          <cx:pt idx="426">-2450.9184999999902</cx:pt>
          <cx:pt idx="427">-839.138499999999</cx:pt>
          <cx:pt idx="428">561.23149999999998</cx:pt>
          <cx:pt idx="429">-2101.0684999999899</cx:pt>
          <cx:pt idx="430">6976.2314999999999</cx:pt>
          <cx:pt idx="431">-873.36849999999902</cx:pt>
          <cx:pt idx="432">299.12150000000003</cx:pt>
          <cx:pt idx="433">1180.2315000000001</cx:pt>
          <cx:pt idx="434">188.1815</cx:pt>
          <cx:pt idx="435">-524.81849999999895</cx:pt>
          <cx:pt idx="436">3126.8615</cx:pt>
          <cx:pt idx="437">-1061.5684999999901</cx:pt>
          <cx:pt idx="438">1377.1015</cx:pt>
          <cx:pt idx="439">3005.6815000000001</cx:pt>
          <cx:pt idx="440">40.751500000000703</cx:pt>
          <cx:pt idx="441">4367.1814999999997</cx:pt>
          <cx:pt idx="442">2844.1315</cx:pt>
          <cx:pt idx="443">-226.138499999999</cx:pt>
          <cx:pt idx="444">38.381500000000401</cx:pt>
          <cx:pt idx="445">2389.9814999999999</cx:pt>
          <cx:pt idx="446">1361.8915</cx:pt>
          <cx:pt idx="447">-210.668499999999</cx:pt>
          <cx:pt idx="448">-136.95849999999899</cx:pt>
          <cx:pt idx="449">-568.56849999999895</cx:pt>
          <cx:pt idx="450">5712.6215000000002</cx:pt>
          <cx:pt idx="451">15155.8315</cx:pt>
          <cx:pt idx="452">3416.0614999999998</cx:pt>
          <cx:pt idx="453">5063.3315000000002</cx:pt>
          <cx:pt idx="454">8912.8215</cx:pt>
          <cx:pt idx="455">59.431500000000597</cx:pt>
          <cx:pt idx="456">1131.8815</cx:pt>
          <cx:pt idx="457">3172.7815000000001</cx:pt>
          <cx:pt idx="458">-1426.0084999999899</cx:pt>
          <cx:pt idx="459">5294.2314999999999</cx:pt>
          <cx:pt idx="460">2127.7314999999999</cx:pt>
          <cx:pt idx="461">-1280.0384999999901</cx:pt>
          <cx:pt idx="462">5763.9314999999997</cx:pt>
          <cx:pt idx="463">7203.5715</cx:pt>
          <cx:pt idx="464">629.74149999999997</cx:pt>
          <cx:pt idx="465">1687.4514999999999</cx:pt>
          <cx:pt idx="466">24506.781499999899</cx:pt>
          <cx:pt idx="467">1348.8315</cx:pt>
          <cx:pt idx="468">1245.5315000000001</cx:pt>
          <cx:pt idx="469">-48.318499999999403</cx:pt>
          <cx:pt idx="470">749.83150000000001</cx:pt>
          <cx:pt idx="471">-1020.5984999999901</cx:pt>
          <cx:pt idx="472">2595.9315000000001</cx:pt>
          <cx:pt idx="473">3135.4315000000001</cx:pt>
          <cx:pt idx="474">103.9315</cx:pt>
          <cx:pt idx="475">-111.718499999999</cx:pt>
          <cx:pt idx="476">2811.5014999999999</cx:pt>
          <cx:pt idx="477">-163.138499999999</cx:pt>
          <cx:pt idx="478">4995.4014999999999</cx:pt>
          <cx:pt idx="479">141.5915</cx:pt>
        </cx:lvl>
      </cx:numDim>
    </cx:data>
  </cx:chartData>
  <cx:chart>
    <cx:title pos="t" align="ctr" overlay="0">
      <cx:tx>
        <cx:rich>
          <a:bodyPr rot="0" spcFirstLastPara="1" vertOverflow="ellipsis" vert="horz" wrap="square" lIns="38100" tIns="19050" rIns="38100" bIns="19050" anchor="ctr" anchorCtr="1" compatLnSpc="0"/>
          <a:lstStyle/>
          <a:p>
            <a:pPr algn="ctr" rtl="0">
              <a:defRPr sz="900" b="1" i="0" u="none" strike="noStrike" kern="1200" cap="all" spc="120" normalizeH="0" baseline="0">
                <a:solidFill>
                  <a:sysClr val="windowText" lastClr="000000">
                    <a:lumMod val="65000"/>
                    <a:lumOff val="35000"/>
                  </a:sysClr>
                </a:solidFill>
                <a:latin typeface="+mn-lt"/>
                <a:ea typeface="+mn-ea"/>
                <a:cs typeface="+mn-cs"/>
              </a:defRPr>
            </a:pPr>
            <a:r>
              <a:rPr kumimoji="0" lang="en-IN" sz="900" b="1" i="0" u="none" strike="noStrike" kern="1200" cap="all" spc="120" normalizeH="0" baseline="0" noProof="0">
                <a:ln>
                  <a:noFill/>
                </a:ln>
                <a:solidFill>
                  <a:schemeClr val="bg2"/>
                </a:solidFill>
                <a:effectLst/>
                <a:uLnTx/>
                <a:uFillTx/>
                <a:latin typeface="Aptos Narrow" panose="02110004020202020204"/>
              </a:rPr>
              <a:t>anomalies in daily sales vs average sales</a:t>
            </a:r>
          </a:p>
          <a:p>
            <a:pPr algn="ctr" rtl="0">
              <a:defRPr sz="900" b="1" i="0" u="none" strike="noStrike" kern="1200" cap="all" spc="120" normalizeH="0" baseline="0">
                <a:solidFill>
                  <a:sysClr val="windowText" lastClr="000000">
                    <a:lumMod val="65000"/>
                    <a:lumOff val="35000"/>
                  </a:sysClr>
                </a:solidFill>
                <a:latin typeface="+mn-lt"/>
                <a:ea typeface="+mn-ea"/>
                <a:cs typeface="+mn-cs"/>
              </a:defRPr>
            </a:pPr>
            <a:endParaRPr lang="en-IN" sz="900"/>
          </a:p>
        </cx:rich>
      </cx:tx>
    </cx:title>
    <cx:plotArea>
      <cx:plotAreaRegion>
        <cx:series layoutId="clusteredColumn" uniqueId="{E141D118-C8C2-4B74-9303-9FEF8BCE6F61}" formatIdx="0">
          <cx:tx>
            <cx:txData>
              <cx:f>solution_11!$K$6</cx:f>
              <cx:v>revenue</cx:v>
            </cx:txData>
          </cx:tx>
          <cx:dataId val="0"/>
          <cx:layoutPr>
            <cx:aggregation/>
          </cx:layoutPr>
          <cx:axisId val="1"/>
        </cx:series>
        <cx:series layoutId="paretoLine" ownerIdx="0" uniqueId="{6073BE2C-D03B-419A-8E69-52E11F6ED80F}" formatIdx="1">
          <cx:axisId val="2"/>
        </cx:series>
        <cx:series layoutId="clusteredColumn" hidden="1" uniqueId="{0D0D8E03-EA94-486F-B6B4-820F9F196426}" formatIdx="2">
          <cx:tx>
            <cx:txData>
              <cx:f>solution_11!$L$6</cx:f>
              <cx:v>avg_revenue</cx:v>
            </cx:txData>
          </cx:tx>
          <cx:dataId val="1"/>
          <cx:layoutPr>
            <cx:aggregation/>
          </cx:layoutPr>
          <cx:axisId val="1"/>
        </cx:series>
        <cx:series layoutId="paretoLine" ownerIdx="2" uniqueId="{C2ED3B62-B075-4559-84A8-81AA6F133A9E}" formatIdx="3">
          <cx:axisId val="2"/>
        </cx:series>
        <cx:series layoutId="clusteredColumn" hidden="1" uniqueId="{DEC4C298-0D93-48D0-A560-58F6C5CF0CB8}" formatIdx="4">
          <cx:tx>
            <cx:txData>
              <cx:v>difference_in_revenue</cx:v>
            </cx:txData>
          </cx:tx>
          <cx:dataId val="2"/>
          <cx:layoutPr>
            <cx:aggregation/>
          </cx:layoutPr>
          <cx:axisId val="1"/>
        </cx:series>
        <cx:series layoutId="paretoLine" ownerIdx="4" uniqueId="{0A421AF4-6624-4A2A-9C57-C47B3CF7958F}" formatIdx="5">
          <cx:axisId val="2"/>
        </cx:series>
      </cx:plotAreaRegion>
      <cx:axis id="0">
        <cx:catScaling gapWidth="0"/>
        <cx:tickLabels/>
        <cx:txPr>
          <a:bodyPr vertOverflow="overflow" horzOverflow="overflow" wrap="square" lIns="0" tIns="0" rIns="0" bIns="0"/>
          <a:lstStyle/>
          <a:p>
            <a:pPr algn="ctr" rtl="0">
              <a:defRPr sz="900" b="0"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900"/>
          </a:p>
        </cx:txPr>
      </cx:axis>
      <cx:axis id="1">
        <cx:valScaling/>
        <cx:majorGridlines/>
        <cx:tickLabels/>
        <cx:txPr>
          <a:bodyPr vertOverflow="overflow" horzOverflow="overflow" wrap="square" lIns="0" tIns="0" rIns="0" bIns="0"/>
          <a:lstStyle/>
          <a:p>
            <a:pPr algn="ctr" rtl="0">
              <a:defRPr sz="900" b="0"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900"/>
          </a:p>
        </cx:txPr>
      </cx:axis>
      <cx:axis id="2">
        <cx:valScaling max="1" min="0"/>
        <cx:units unit="percentage"/>
        <cx:tickLabels/>
        <cx:txPr>
          <a:bodyPr vertOverflow="overflow" horzOverflow="overflow" wrap="square" lIns="0" tIns="0" rIns="0" bIns="0"/>
          <a:lstStyle/>
          <a:p>
            <a:pPr algn="ctr" rtl="0">
              <a:defRPr sz="900" b="0"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900"/>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solution_14!$B$20:$C$64</cx:f>
        <cx:lvl ptCount="45">
          <cx:pt idx="0">Beverages</cx:pt>
          <cx:pt idx="1">Beverages</cx:pt>
          <cx:pt idx="2">Beverages</cx:pt>
          <cx:pt idx="3">Beverages</cx:pt>
          <cx:pt idx="4">Beverages</cx:pt>
          <cx:pt idx="5">Beverages</cx:pt>
          <cx:pt idx="6">Beverages</cx:pt>
          <cx:pt idx="7">Beverages</cx:pt>
          <cx:pt idx="8">Condiments</cx:pt>
          <cx:pt idx="9">Condiments</cx:pt>
          <cx:pt idx="10">Condiments</cx:pt>
          <cx:pt idx="11">Condiments</cx:pt>
          <cx:pt idx="12">Condiments</cx:pt>
          <cx:pt idx="13">Condiments</cx:pt>
          <cx:pt idx="14">Condiments</cx:pt>
          <cx:pt idx="15">Confections</cx:pt>
          <cx:pt idx="16">Confections</cx:pt>
          <cx:pt idx="17">Confections</cx:pt>
          <cx:pt idx="18">Confections</cx:pt>
          <cx:pt idx="19">Confections</cx:pt>
          <cx:pt idx="20">Confections</cx:pt>
          <cx:pt idx="21">Dairy Products</cx:pt>
          <cx:pt idx="22">Dairy Products</cx:pt>
          <cx:pt idx="23">Dairy Products</cx:pt>
          <cx:pt idx="24">Dairy Products</cx:pt>
          <cx:pt idx="25">Grains/Cereals</cx:pt>
          <cx:pt idx="26">Grains/Cereals</cx:pt>
          <cx:pt idx="27">Grains/Cereals</cx:pt>
          <cx:pt idx="28">Grains/Cereals</cx:pt>
          <cx:pt idx="29">Grains/Cereals</cx:pt>
          <cx:pt idx="30">Meat/Poultry</cx:pt>
          <cx:pt idx="31">Meat/Poultry</cx:pt>
          <cx:pt idx="32">Meat/Poultry</cx:pt>
          <cx:pt idx="33">Meat/Poultry</cx:pt>
          <cx:pt idx="34">Produce</cx:pt>
          <cx:pt idx="35">Produce</cx:pt>
          <cx:pt idx="36">Produce</cx:pt>
          <cx:pt idx="37">Produce</cx:pt>
          <cx:pt idx="38">Seafood</cx:pt>
          <cx:pt idx="39">Seafood</cx:pt>
          <cx:pt idx="40">Seafood</cx:pt>
          <cx:pt idx="41">Seafood</cx:pt>
          <cx:pt idx="42">Seafood</cx:pt>
          <cx:pt idx="43">Seafood</cx:pt>
          <cx:pt idx="44">Seafood</cx:pt>
        </cx:lvl>
        <cx:lvl ptCount="45">
          <cx:pt idx="0">UK</cx:pt>
          <cx:pt idx="1">Brazil</cx:pt>
          <cx:pt idx="2">USA</cx:pt>
          <cx:pt idx="3">France</cx:pt>
          <cx:pt idx="4">Singapore</cx:pt>
          <cx:pt idx="5">Australia</cx:pt>
          <cx:pt idx="6">Germany</cx:pt>
          <cx:pt idx="7">Finland</cx:pt>
          <cx:pt idx="8">UK</cx:pt>
          <cx:pt idx="9">USA</cx:pt>
          <cx:pt idx="10">Japan</cx:pt>
          <cx:pt idx="11">Singapore</cx:pt>
          <cx:pt idx="12">Canada</cx:pt>
          <cx:pt idx="13">Australia</cx:pt>
          <cx:pt idx="14">Germany</cx:pt>
          <cx:pt idx="15">Australia</cx:pt>
          <cx:pt idx="16">UK</cx:pt>
          <cx:pt idx="17">Germany</cx:pt>
          <cx:pt idx="18">Netherlands</cx:pt>
          <cx:pt idx="19">Finland</cx:pt>
          <cx:pt idx="20">Canada</cx:pt>
          <cx:pt idx="21">Spain</cx:pt>
          <cx:pt idx="22">Italy</cx:pt>
          <cx:pt idx="23">Norway</cx:pt>
          <cx:pt idx="24">France</cx:pt>
          <cx:pt idx="25">Sweden</cx:pt>
          <cx:pt idx="26">Singapore</cx:pt>
          <cx:pt idx="27">Australia</cx:pt>
          <cx:pt idx="28">Italy</cx:pt>
          <cx:pt idx="29">Germany</cx:pt>
          <cx:pt idx="30">Japan</cx:pt>
          <cx:pt idx="31">Australia</cx:pt>
          <cx:pt idx="32">Germany</cx:pt>
          <cx:pt idx="33">Canada</cx:pt>
          <cx:pt idx="34">USA</cx:pt>
          <cx:pt idx="35">Japan</cx:pt>
          <cx:pt idx="36">Germany</cx:pt>
          <cx:pt idx="37">Australia</cx:pt>
          <cx:pt idx="38">Japan</cx:pt>
          <cx:pt idx="39">Australia</cx:pt>
          <cx:pt idx="40">Germany</cx:pt>
          <cx:pt idx="41">Sweden</cx:pt>
          <cx:pt idx="42">USA</cx:pt>
          <cx:pt idx="43">Denmark</cx:pt>
          <cx:pt idx="44">France</cx:pt>
        </cx:lvl>
      </cx:strDim>
      <cx:numDim type="val">
        <cx:f>solution_14!$D$20:$D$64</cx:f>
        <cx:lvl ptCount="45" formatCode="General">
          <cx:pt idx="0">18</cx:pt>
          <cx:pt idx="1">4.5</cx:pt>
          <cx:pt idx="2">14</cx:pt>
          <cx:pt idx="3">18</cx:pt>
          <cx:pt idx="4">46</cx:pt>
          <cx:pt idx="5">15</cx:pt>
          <cx:pt idx="6">7.75</cx:pt>
          <cx:pt idx="7">18</cx:pt>
          <cx:pt idx="8">10</cx:pt>
          <cx:pt idx="9">17</cx:pt>
          <cx:pt idx="10">15.5</cx:pt>
          <cx:pt idx="11">19.449999999999999</cx:pt>
          <cx:pt idx="12">28.5</cx:pt>
          <cx:pt idx="13">43.899999999999999</cx:pt>
          <cx:pt idx="14">13</cx:pt>
          <cx:pt idx="15">17.449999999999999</cx:pt>
          <cx:pt idx="16">9.1999999999999993</cx:pt>
          <cx:pt idx="17">14</cx:pt>
          <cx:pt idx="18">9.5</cx:pt>
          <cx:pt idx="19">16.25</cx:pt>
          <cx:pt idx="20">49.299999999999997</cx:pt>
          <cx:pt idx="21">21</cx:pt>
          <cx:pt idx="22">12.5</cx:pt>
          <cx:pt idx="23">2.5</cx:pt>
          <cx:pt idx="24">34</cx:pt>
          <cx:pt idx="25">9</cx:pt>
          <cx:pt idx="26">14</cx:pt>
          <cx:pt idx="27">7</cx:pt>
          <cx:pt idx="28">19.5</cx:pt>
          <cx:pt idx="29">33.25</cx:pt>
          <cx:pt idx="30">97</cx:pt>
          <cx:pt idx="31">32.799999999999997</cx:pt>
          <cx:pt idx="32">123.79000000000001</cx:pt>
          <cx:pt idx="33">7.4500000000000002</cx:pt>
          <cx:pt idx="34">30</cx:pt>
          <cx:pt idx="35">10</cx:pt>
          <cx:pt idx="36">45.600000000000001</cx:pt>
          <cx:pt idx="37">53</cx:pt>
          <cx:pt idx="38">6</cx:pt>
          <cx:pt idx="39">62.5</cx:pt>
          <cx:pt idx="40">25.890000000000001</cx:pt>
          <cx:pt idx="41">15</cx:pt>
          <cx:pt idx="42">9.6500000000000004</cx:pt>
          <cx:pt idx="43">9.5</cx:pt>
          <cx:pt idx="44">13.25</cx:pt>
        </cx:lvl>
      </cx:numDim>
    </cx:data>
    <cx:data id="1">
      <cx:strDim type="cat">
        <cx:f>solution_14!$B$20:$C$64</cx:f>
        <cx:lvl ptCount="45">
          <cx:pt idx="0">Beverages</cx:pt>
          <cx:pt idx="1">Beverages</cx:pt>
          <cx:pt idx="2">Beverages</cx:pt>
          <cx:pt idx="3">Beverages</cx:pt>
          <cx:pt idx="4">Beverages</cx:pt>
          <cx:pt idx="5">Beverages</cx:pt>
          <cx:pt idx="6">Beverages</cx:pt>
          <cx:pt idx="7">Beverages</cx:pt>
          <cx:pt idx="8">Condiments</cx:pt>
          <cx:pt idx="9">Condiments</cx:pt>
          <cx:pt idx="10">Condiments</cx:pt>
          <cx:pt idx="11">Condiments</cx:pt>
          <cx:pt idx="12">Condiments</cx:pt>
          <cx:pt idx="13">Condiments</cx:pt>
          <cx:pt idx="14">Condiments</cx:pt>
          <cx:pt idx="15">Confections</cx:pt>
          <cx:pt idx="16">Confections</cx:pt>
          <cx:pt idx="17">Confections</cx:pt>
          <cx:pt idx="18">Confections</cx:pt>
          <cx:pt idx="19">Confections</cx:pt>
          <cx:pt idx="20">Confections</cx:pt>
          <cx:pt idx="21">Dairy Products</cx:pt>
          <cx:pt idx="22">Dairy Products</cx:pt>
          <cx:pt idx="23">Dairy Products</cx:pt>
          <cx:pt idx="24">Dairy Products</cx:pt>
          <cx:pt idx="25">Grains/Cereals</cx:pt>
          <cx:pt idx="26">Grains/Cereals</cx:pt>
          <cx:pt idx="27">Grains/Cereals</cx:pt>
          <cx:pt idx="28">Grains/Cereals</cx:pt>
          <cx:pt idx="29">Grains/Cereals</cx:pt>
          <cx:pt idx="30">Meat/Poultry</cx:pt>
          <cx:pt idx="31">Meat/Poultry</cx:pt>
          <cx:pt idx="32">Meat/Poultry</cx:pt>
          <cx:pt idx="33">Meat/Poultry</cx:pt>
          <cx:pt idx="34">Produce</cx:pt>
          <cx:pt idx="35">Produce</cx:pt>
          <cx:pt idx="36">Produce</cx:pt>
          <cx:pt idx="37">Produce</cx:pt>
          <cx:pt idx="38">Seafood</cx:pt>
          <cx:pt idx="39">Seafood</cx:pt>
          <cx:pt idx="40">Seafood</cx:pt>
          <cx:pt idx="41">Seafood</cx:pt>
          <cx:pt idx="42">Seafood</cx:pt>
          <cx:pt idx="43">Seafood</cx:pt>
          <cx:pt idx="44">Seafood</cx:pt>
        </cx:lvl>
        <cx:lvl ptCount="45">
          <cx:pt idx="0">UK</cx:pt>
          <cx:pt idx="1">Brazil</cx:pt>
          <cx:pt idx="2">USA</cx:pt>
          <cx:pt idx="3">France</cx:pt>
          <cx:pt idx="4">Singapore</cx:pt>
          <cx:pt idx="5">Australia</cx:pt>
          <cx:pt idx="6">Germany</cx:pt>
          <cx:pt idx="7">Finland</cx:pt>
          <cx:pt idx="8">UK</cx:pt>
          <cx:pt idx="9">USA</cx:pt>
          <cx:pt idx="10">Japan</cx:pt>
          <cx:pt idx="11">Singapore</cx:pt>
          <cx:pt idx="12">Canada</cx:pt>
          <cx:pt idx="13">Australia</cx:pt>
          <cx:pt idx="14">Germany</cx:pt>
          <cx:pt idx="15">Australia</cx:pt>
          <cx:pt idx="16">UK</cx:pt>
          <cx:pt idx="17">Germany</cx:pt>
          <cx:pt idx="18">Netherlands</cx:pt>
          <cx:pt idx="19">Finland</cx:pt>
          <cx:pt idx="20">Canada</cx:pt>
          <cx:pt idx="21">Spain</cx:pt>
          <cx:pt idx="22">Italy</cx:pt>
          <cx:pt idx="23">Norway</cx:pt>
          <cx:pt idx="24">France</cx:pt>
          <cx:pt idx="25">Sweden</cx:pt>
          <cx:pt idx="26">Singapore</cx:pt>
          <cx:pt idx="27">Australia</cx:pt>
          <cx:pt idx="28">Italy</cx:pt>
          <cx:pt idx="29">Germany</cx:pt>
          <cx:pt idx="30">Japan</cx:pt>
          <cx:pt idx="31">Australia</cx:pt>
          <cx:pt idx="32">Germany</cx:pt>
          <cx:pt idx="33">Canada</cx:pt>
          <cx:pt idx="34">USA</cx:pt>
          <cx:pt idx="35">Japan</cx:pt>
          <cx:pt idx="36">Germany</cx:pt>
          <cx:pt idx="37">Australia</cx:pt>
          <cx:pt idx="38">Japan</cx:pt>
          <cx:pt idx="39">Australia</cx:pt>
          <cx:pt idx="40">Germany</cx:pt>
          <cx:pt idx="41">Sweden</cx:pt>
          <cx:pt idx="42">USA</cx:pt>
          <cx:pt idx="43">Denmark</cx:pt>
          <cx:pt idx="44">France</cx:pt>
        </cx:lvl>
      </cx:strDim>
      <cx:numDim type="val">
        <cx:f>solution_14!$E$20:$E$64</cx:f>
        <cx:lvl ptCount="45" formatCode="General">
          <cx:pt idx="0">19</cx:pt>
          <cx:pt idx="1">4.5</cx:pt>
          <cx:pt idx="2">18</cx:pt>
          <cx:pt idx="3">263.5</cx:pt>
          <cx:pt idx="4">46</cx:pt>
          <cx:pt idx="5">15</cx:pt>
          <cx:pt idx="6">7.75</cx:pt>
          <cx:pt idx="7">18</cx:pt>
          <cx:pt idx="8">10</cx:pt>
          <cx:pt idx="9">40</cx:pt>
          <cx:pt idx="10">15.5</cx:pt>
          <cx:pt idx="11">19.449999999999999</cx:pt>
          <cx:pt idx="12">28.5</cx:pt>
          <cx:pt idx="13">43.899999999999999</cx:pt>
          <cx:pt idx="14">13</cx:pt>
          <cx:pt idx="15">17.449999999999999</cx:pt>
          <cx:pt idx="16">81</cx:pt>
          <cx:pt idx="17">43.899999999999999</cx:pt>
          <cx:pt idx="18">12.75</cx:pt>
          <cx:pt idx="19">20</cx:pt>
          <cx:pt idx="20">49.299999999999997</cx:pt>
          <cx:pt idx="21">38</cx:pt>
          <cx:pt idx="22">34.799999999999997</cx:pt>
          <cx:pt idx="23">36</cx:pt>
          <cx:pt idx="24">55</cx:pt>
          <cx:pt idx="25">21</cx:pt>
          <cx:pt idx="26">14</cx:pt>
          <cx:pt idx="27">7</cx:pt>
          <cx:pt idx="28">38</cx:pt>
          <cx:pt idx="29">33.25</cx:pt>
          <cx:pt idx="30">97</cx:pt>
          <cx:pt idx="31">39</cx:pt>
          <cx:pt idx="32">123.79000000000001</cx:pt>
          <cx:pt idx="33">24</cx:pt>
          <cx:pt idx="34">30</cx:pt>
          <cx:pt idx="35">23.25</cx:pt>
          <cx:pt idx="36">45.600000000000001</cx:pt>
          <cx:pt idx="37">53</cx:pt>
          <cx:pt idx="38">31</cx:pt>
          <cx:pt idx="39">62.5</cx:pt>
          <cx:pt idx="40">25.890000000000001</cx:pt>
          <cx:pt idx="41">26</cx:pt>
          <cx:pt idx="42">18.399999999999999</cx:pt>
          <cx:pt idx="43">12</cx:pt>
          <cx:pt idx="44">13.25</cx:pt>
        </cx:lvl>
      </cx:numDim>
    </cx:data>
  </cx:chartData>
  <cx:chart>
    <cx:title pos="t" align="ctr" overlay="0">
      <cx:tx>
        <cx:rich>
          <a:bodyPr rot="0" spcFirstLastPara="1" vertOverflow="ellipsis" vert="horz" wrap="square" lIns="38100" tIns="19050" rIns="38100" bIns="19050" anchor="ctr" anchorCtr="1" compatLnSpc="0"/>
          <a:lstStyle/>
          <a:p>
            <a:pPr algn="ctr" rtl="0">
              <a:defRPr sz="2400" b="1" i="0" u="none" strike="noStrike" kern="1200" baseline="0">
                <a:solidFill>
                  <a:srgbClr val="0E2841"/>
                </a:solidFill>
                <a:latin typeface="+mn-lt"/>
                <a:ea typeface="+mn-ea"/>
                <a:cs typeface="+mn-cs"/>
              </a:defRPr>
            </a:pPr>
            <a:r>
              <a:rPr kumimoji="0" lang="en-IN" sz="2400" b="1" i="0" u="none" strike="noStrike" kern="1200" cap="none" spc="0" normalizeH="0" baseline="0" noProof="0">
                <a:ln>
                  <a:noFill/>
                </a:ln>
                <a:solidFill>
                  <a:srgbClr val="0E2841"/>
                </a:solidFill>
                <a:effectLst/>
                <a:uLnTx/>
                <a:uFillTx/>
                <a:latin typeface="Aptos Narrow" panose="02110004020202020204"/>
              </a:rPr>
              <a:t>Category wise Supplier pricing</a:t>
            </a:r>
            <a:endParaRPr lang="en-IN" sz="2400"/>
          </a:p>
        </cx:rich>
      </cx:tx>
    </cx:title>
    <cx:plotArea>
      <cx:plotAreaRegion>
        <cx:series layoutId="boxWhisker" uniqueId="{E8794075-1DC4-48CE-ACE6-C667F6BB3CF9}">
          <cx:tx>
            <cx:txData>
              <cx:f>solution_14!$D$19</cx:f>
              <cx:v>min_price</cx:v>
            </cx:txData>
          </cx:tx>
          <cx:dataId val="0"/>
          <cx:layoutPr>
            <cx:statistics quartileMethod="exclusive"/>
          </cx:layoutPr>
        </cx:series>
        <cx:series layoutId="boxWhisker" uniqueId="{CB3389CD-EE82-4284-91C5-799709BED1A8}">
          <cx:tx>
            <cx:txData>
              <cx:f>solution_14!$E$19</cx:f>
              <cx:v>max_price</cx:v>
            </cx:txData>
          </cx:tx>
          <cx:dataId val="1"/>
          <cx:layoutPr>
            <cx:statistics quartileMethod="exclusive"/>
          </cx:layoutPr>
        </cx:series>
      </cx:plotAreaRegion>
      <cx:axis id="0">
        <cx:catScaling gapWidth="1.5"/>
        <cx:tickLabels/>
        <cx:txPr>
          <a:bodyPr vertOverflow="overflow" horzOverflow="overflow" wrap="square" lIns="0" tIns="0" rIns="0" bIns="0"/>
          <a:lstStyle/>
          <a:p>
            <a:pPr algn="ctr" rtl="0">
              <a:defRPr sz="2400" b="0" i="0">
                <a:solidFill>
                  <a:srgbClr val="404040"/>
                </a:solidFill>
                <a:latin typeface="Calibri" panose="020F0502020204030204" pitchFamily="34" charset="0"/>
                <a:ea typeface="Calibri" panose="020F0502020204030204" pitchFamily="34" charset="0"/>
                <a:cs typeface="Calibri" panose="020F0502020204030204" pitchFamily="34" charset="0"/>
              </a:defRPr>
            </a:pPr>
            <a:endParaRPr lang="en-IN" sz="2400"/>
          </a:p>
        </cx:txPr>
      </cx:axis>
      <cx:axis id="1">
        <cx:valScaling/>
        <cx:majorGridlines/>
        <cx:tickLabels/>
        <cx:txPr>
          <a:bodyPr vertOverflow="overflow" horzOverflow="overflow" wrap="square" lIns="0" tIns="0" rIns="0" bIns="0"/>
          <a:lstStyle/>
          <a:p>
            <a:pPr algn="ctr" rtl="0">
              <a:defRPr sz="2400" b="0" i="0">
                <a:solidFill>
                  <a:srgbClr val="404040"/>
                </a:solidFill>
                <a:latin typeface="Calibri" panose="020F0502020204030204" pitchFamily="34" charset="0"/>
                <a:ea typeface="Calibri" panose="020F0502020204030204" pitchFamily="34" charset="0"/>
                <a:cs typeface="Calibri" panose="020F0502020204030204" pitchFamily="34" charset="0"/>
              </a:defRPr>
            </a:pPr>
            <a:endParaRPr lang="en-IN" sz="2400"/>
          </a:p>
        </cx:txPr>
      </cx:axis>
    </cx:plotArea>
    <cx:legend pos="b" align="ctr" overlay="0">
      <cx:txPr>
        <a:bodyPr vertOverflow="overflow" horzOverflow="overflow" wrap="square" lIns="0" tIns="0" rIns="0" bIns="0"/>
        <a:lstStyle/>
        <a:p>
          <a:pPr algn="ctr" rtl="0">
            <a:defRPr sz="2400" b="0" i="0">
              <a:solidFill>
                <a:srgbClr val="404040"/>
              </a:solidFill>
              <a:latin typeface="Calibri" panose="020F0502020204030204" pitchFamily="34" charset="0"/>
              <a:ea typeface="Calibri" panose="020F0502020204030204" pitchFamily="34" charset="0"/>
              <a:cs typeface="Calibri" panose="020F0502020204030204" pitchFamily="34" charset="0"/>
            </a:defRPr>
          </a:pPr>
          <a:endParaRPr lang="en-IN" sz="2400"/>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71">
  <cs:axisTitle>
    <cs:lnRef idx="0"/>
    <cs:fillRef idx="0"/>
    <cs:effectRef idx="0"/>
    <cs:fontRef idx="minor">
      <a:schemeClr val="lt1"/>
    </cs:fontRef>
    <cs:defRPr sz="9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cs:bodyPr/>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cs:chartArea>
  <cs:dataLabel>
    <cs:lnRef idx="0"/>
    <cs:fillRef idx="0">
      <cs:styleClr val="auto"/>
    </cs:fillRef>
    <cs:effectRef idx="0"/>
    <cs:fontRef idx="minor">
      <a:schemeClr val="dk1"/>
    </cs:fontRef>
    <cs:spPr>
      <a:solidFill>
        <a:schemeClr val="phClr">
          <a:alpha val="70000"/>
        </a:schemeClr>
      </a:solidFill>
    </cs:spPr>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a:ln w="9525">
        <a:solidFill>
          <a:schemeClr val="tx1"/>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dk1"/>
    </cs:fontRef>
    <cs:spPr>
      <a:ln w="2857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spPr>
      <a:ln w="9525">
        <a:solidFill>
          <a:schemeClr val="lt1"/>
        </a:solidFill>
        <a:prstDash val="dash"/>
      </a:ln>
    </cs:spPr>
  </cs:dropLine>
  <cs:errorBar>
    <cs:lnRef idx="0"/>
    <cs:fillRef idx="0"/>
    <cs:effectRef idx="0"/>
    <cs:fontRef idx="minor">
      <a:schemeClr val="tx1"/>
    </cs:fontRef>
    <cs:spPr>
      <a:ln w="9525" cap="flat" cmpd="sng" algn="ctr">
        <a:solidFill>
          <a:schemeClr val="lt1"/>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5000"/>
          </a:schemeClr>
        </a:solidFill>
        <a:round/>
      </a:ln>
    </cs:spPr>
  </cs:gridlineMajor>
  <cs:gridlineMinor>
    <cs:lnRef idx="0"/>
    <cs:fillRef idx="0"/>
    <cs:effectRef idx="0"/>
    <cs:fontRef idx="minor">
      <a:schemeClr val="dk1"/>
    </cs:fontRef>
    <cs:spPr>
      <a:ln>
        <a:solidFill>
          <a:schemeClr val="lt1">
            <a:alpha val="25000"/>
            <a:lumOff val="10000"/>
          </a:schemeClr>
        </a:solidFill>
      </a:ln>
    </cs:spPr>
  </cs:gridlineMinor>
  <cs:hiLoLine>
    <cs:lnRef idx="0"/>
    <cs:fillRef idx="0"/>
    <cs:effectRef idx="0"/>
    <cs:fontRef idx="minor">
      <a:schemeClr val="tx1"/>
    </cs:fontRef>
    <cs:spPr>
      <a:ln w="9525">
        <a:solidFill>
          <a:schemeClr val="lt1"/>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cs:fontRef>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cs:bodyPr/>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cs:fontRef>
    <cs:defRPr sz="1500" b="1" cap="all" spc="100"/>
    <cs:bodyPr/>
  </cs:title>
  <cs:trendline>
    <cs:lnRef idx="0"/>
    <cs:fillRef idx="0"/>
    <cs:effectRef idx="0"/>
    <cs:fontRef idx="minor">
      <a:schemeClr val="dk1"/>
    </cs:fontRef>
    <cs:spPr>
      <a:ln w="19050" cap="rnd">
        <a:solidFill>
          <a:schemeClr val="lt1"/>
        </a:solidFill>
        <a:prstDash val="sysDash"/>
      </a:ln>
    </cs:spPr>
  </cs:trendline>
  <cs:trendlineLabel>
    <cs:lnRef idx="0"/>
    <cs:fillRef idx="0"/>
    <cs:effectRef idx="0"/>
    <cs:fontRef idx="minor">
      <a:schemeClr val="lt1"/>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lt1"/>
    </cs:fontRef>
    <cs:defRPr sz="900"/>
    <cs:bodyPr/>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2/14/2026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14/relationships/chartEx" Target="../charts/chartEx1.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14/relationships/chartEx" Target="../charts/chartEx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13.xml"/><Relationship Id="rId4" Type="http://schemas.openxmlformats.org/officeDocument/2006/relationships/chart" Target="../charts/char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14/relationships/chartEx" Target="../charts/chartEx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13777" y="2184805"/>
            <a:ext cx="6163949" cy="5917391"/>
          </a:xfrm>
          <a:custGeom>
            <a:avLst/>
            <a:gdLst/>
            <a:ahLst/>
            <a:cxnLst/>
            <a:rect l="l" t="t" r="r" b="b"/>
            <a:pathLst>
              <a:path w="6163949" h="5917391">
                <a:moveTo>
                  <a:pt x="0" y="0"/>
                </a:moveTo>
                <a:lnTo>
                  <a:pt x="6163949" y="0"/>
                </a:lnTo>
                <a:lnTo>
                  <a:pt x="6163949" y="5917390"/>
                </a:lnTo>
                <a:lnTo>
                  <a:pt x="0" y="5917390"/>
                </a:lnTo>
                <a:lnTo>
                  <a:pt x="0" y="0"/>
                </a:lnTo>
                <a:close/>
              </a:path>
            </a:pathLst>
          </a:custGeom>
          <a:blipFill>
            <a:blip r:embed="rId2"/>
            <a:stretch>
              <a:fillRect/>
            </a:stretch>
          </a:blipFill>
        </p:spPr>
      </p:sp>
      <p:sp>
        <p:nvSpPr>
          <p:cNvPr id="4" name="Freeform 4"/>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055917" y="8569090"/>
            <a:ext cx="1203383" cy="689210"/>
          </a:xfrm>
          <a:custGeom>
            <a:avLst/>
            <a:gdLst/>
            <a:ahLst/>
            <a:cxnLst/>
            <a:rect l="l" t="t" r="r" b="b"/>
            <a:pathLst>
              <a:path w="1203383" h="689210">
                <a:moveTo>
                  <a:pt x="0" y="0"/>
                </a:moveTo>
                <a:lnTo>
                  <a:pt x="1203383" y="0"/>
                </a:lnTo>
                <a:lnTo>
                  <a:pt x="1203383" y="689210"/>
                </a:lnTo>
                <a:lnTo>
                  <a:pt x="0" y="689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516507" y="3474495"/>
            <a:ext cx="11514364" cy="1633781"/>
          </a:xfrm>
          <a:prstGeom prst="rect">
            <a:avLst/>
          </a:prstGeom>
        </p:spPr>
        <p:txBody>
          <a:bodyPr wrap="square" lIns="0" tIns="0" rIns="0" bIns="0" rtlCol="0" anchor="t">
            <a:spAutoFit/>
          </a:bodyPr>
          <a:lstStyle/>
          <a:p>
            <a:pPr>
              <a:lnSpc>
                <a:spcPts val="13999"/>
              </a:lnSpc>
              <a:spcBef>
                <a:spcPct val="0"/>
              </a:spcBef>
            </a:pPr>
            <a:r>
              <a:rPr lang="en-US" sz="8000" b="1" dirty="0">
                <a:solidFill>
                  <a:srgbClr val="4C3FA2"/>
                </a:solidFill>
                <a:latin typeface="Poppins Bold"/>
                <a:cs typeface="Poppins Bold"/>
              </a:rPr>
              <a:t>Capstone Project</a:t>
            </a:r>
            <a:endParaRPr lang="en-US" sz="8000" b="1" dirty="0">
              <a:solidFill>
                <a:srgbClr val="4C3FA2"/>
              </a:solidFill>
              <a:latin typeface="Poppins Bold"/>
              <a:ea typeface="Poppins Bold"/>
              <a:cs typeface="Poppins Bold"/>
              <a:sym typeface="Poppins Bold"/>
            </a:endParaRPr>
          </a:p>
        </p:txBody>
      </p:sp>
      <p:sp>
        <p:nvSpPr>
          <p:cNvPr id="9" name="TextBox 9"/>
          <p:cNvSpPr txBox="1"/>
          <p:nvPr/>
        </p:nvSpPr>
        <p:spPr>
          <a:xfrm>
            <a:off x="1028700" y="5646921"/>
            <a:ext cx="9939334" cy="583686"/>
          </a:xfrm>
          <a:prstGeom prst="rect">
            <a:avLst/>
          </a:prstGeom>
        </p:spPr>
        <p:txBody>
          <a:bodyPr lIns="0" tIns="0" rIns="0" bIns="0" rtlCol="0" anchor="t">
            <a:spAutoFit/>
          </a:bodyPr>
          <a:lstStyle/>
          <a:p>
            <a:pPr>
              <a:lnSpc>
                <a:spcPts val="4759"/>
              </a:lnSpc>
              <a:spcBef>
                <a:spcPct val="0"/>
              </a:spcBef>
            </a:pPr>
            <a:r>
              <a:rPr lang="en-US" sz="3399" dirty="0">
                <a:solidFill>
                  <a:srgbClr val="4C3FA2"/>
                </a:solidFill>
                <a:latin typeface="Poppins"/>
                <a:cs typeface="Poppins"/>
              </a:rPr>
              <a:t>Northwind Traders Sales Analysis</a:t>
            </a:r>
            <a:endParaRPr lang="en-US" sz="3399" dirty="0">
              <a:solidFill>
                <a:srgbClr val="4C3FA2"/>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7BD98-06F0-DA0D-6185-813808BF55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DF9FB8-DC6A-F1C5-72EE-C7834EDF7EFD}"/>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3C08B70D-7F51-F8FC-0F8D-562244BD8AF6}"/>
              </a:ext>
            </a:extLst>
          </p:cNvPr>
          <p:cNvSpPr txBox="1"/>
          <p:nvPr/>
        </p:nvSpPr>
        <p:spPr>
          <a:xfrm>
            <a:off x="990600" y="456429"/>
            <a:ext cx="163068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3. Can we cluster customers based on total spend, order count, and preferred categories?</a:t>
            </a:r>
          </a:p>
        </p:txBody>
      </p:sp>
      <p:graphicFrame>
        <p:nvGraphicFramePr>
          <p:cNvPr id="3" name="Chart 2">
            <a:extLst>
              <a:ext uri="{FF2B5EF4-FFF2-40B4-BE49-F238E27FC236}">
                <a16:creationId xmlns:a16="http://schemas.microsoft.com/office/drawing/2014/main" id="{73D03211-0155-9F55-ECE0-61827175E45B}"/>
              </a:ext>
            </a:extLst>
          </p:cNvPr>
          <p:cNvGraphicFramePr>
            <a:graphicFrameLocks/>
          </p:cNvGraphicFramePr>
          <p:nvPr>
            <p:extLst>
              <p:ext uri="{D42A27DB-BD31-4B8C-83A1-F6EECF244321}">
                <p14:modId xmlns:p14="http://schemas.microsoft.com/office/powerpoint/2010/main" val="4178832214"/>
              </p:ext>
            </p:extLst>
          </p:nvPr>
        </p:nvGraphicFramePr>
        <p:xfrm>
          <a:off x="1219200" y="2552700"/>
          <a:ext cx="8382000" cy="6019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5BAD9541-1ABF-A79A-5F55-DE37369F5AC6}"/>
              </a:ext>
            </a:extLst>
          </p:cNvPr>
          <p:cNvGraphicFramePr>
            <a:graphicFrameLocks noGrp="1"/>
          </p:cNvGraphicFramePr>
          <p:nvPr>
            <p:extLst>
              <p:ext uri="{D42A27DB-BD31-4B8C-83A1-F6EECF244321}">
                <p14:modId xmlns:p14="http://schemas.microsoft.com/office/powerpoint/2010/main" val="1525500074"/>
              </p:ext>
            </p:extLst>
          </p:nvPr>
        </p:nvGraphicFramePr>
        <p:xfrm>
          <a:off x="11277600" y="3086100"/>
          <a:ext cx="6705600" cy="3434207"/>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0" kern="1200" dirty="0">
                          <a:solidFill>
                            <a:srgbClr val="4C3FA2"/>
                          </a:solidFill>
                          <a:latin typeface="Poppins"/>
                          <a:ea typeface="+mn-ea"/>
                          <a:cs typeface="Poppins"/>
                        </a:rPr>
                        <a:t>Customers in the Northwind dataset can be clustered based on total spend, order frequency, and preferred product categories. This helps identify high-value customers, frequent small buyers, and occasional customers, supporting targeted marketing and sales strategies.</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1718394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04922-1FA9-D6F4-A72E-B324A9FD2A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792328-AE81-EA87-16E3-FCB7084E61B4}"/>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1563BBF8-F7DF-15B5-A4E5-190ADDD929D8}"/>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4. Which product categories or products contribute most to order revenue?</a:t>
            </a:r>
          </a:p>
        </p:txBody>
      </p:sp>
      <p:graphicFrame>
        <p:nvGraphicFramePr>
          <p:cNvPr id="3" name="Chart 2">
            <a:extLst>
              <a:ext uri="{FF2B5EF4-FFF2-40B4-BE49-F238E27FC236}">
                <a16:creationId xmlns:a16="http://schemas.microsoft.com/office/drawing/2014/main" id="{CE2CC26F-D434-07DE-B3D5-C47724A2F54B}"/>
              </a:ext>
            </a:extLst>
          </p:cNvPr>
          <p:cNvGraphicFramePr>
            <a:graphicFrameLocks/>
          </p:cNvGraphicFramePr>
          <p:nvPr>
            <p:extLst>
              <p:ext uri="{D42A27DB-BD31-4B8C-83A1-F6EECF244321}">
                <p14:modId xmlns:p14="http://schemas.microsoft.com/office/powerpoint/2010/main" val="4008331470"/>
              </p:ext>
            </p:extLst>
          </p:nvPr>
        </p:nvGraphicFramePr>
        <p:xfrm>
          <a:off x="990600" y="2552700"/>
          <a:ext cx="9296400" cy="6477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F4F1EA72-A25D-3028-0F86-6DB8632448E5}"/>
              </a:ext>
            </a:extLst>
          </p:cNvPr>
          <p:cNvGraphicFramePr>
            <a:graphicFrameLocks noGrp="1"/>
          </p:cNvGraphicFramePr>
          <p:nvPr>
            <p:extLst>
              <p:ext uri="{D42A27DB-BD31-4B8C-83A1-F6EECF244321}">
                <p14:modId xmlns:p14="http://schemas.microsoft.com/office/powerpoint/2010/main" val="1013326141"/>
              </p:ext>
            </p:extLst>
          </p:nvPr>
        </p:nvGraphicFramePr>
        <p:xfrm>
          <a:off x="11277600" y="3086100"/>
          <a:ext cx="6705600" cy="3434207"/>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0" kern="1200" dirty="0">
                          <a:solidFill>
                            <a:srgbClr val="4C3FA2"/>
                          </a:solidFill>
                          <a:latin typeface="Poppins"/>
                          <a:ea typeface="+mn-ea"/>
                          <a:cs typeface="Poppins"/>
                        </a:rPr>
                        <a:t>In the Northwind dataset, a few product categories such as beverages and confectionery typically contribute the most to order revenue. Additionally, a small number of high-performing products generate a significant share of total revenue.</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531922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68298-3EEE-CBB6-1BC3-3ECDD2F9AA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2592B5-FD0B-2C8F-E8C4-7DB79BAFDD82}"/>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04FC3DBD-CC08-EDC5-C248-B9E934A2408F}"/>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 5 .Are there any correlations between orders and customer location or product category?</a:t>
            </a:r>
          </a:p>
        </p:txBody>
      </p:sp>
      <p:graphicFrame>
        <p:nvGraphicFramePr>
          <p:cNvPr id="6" name="Chart 5">
            <a:extLst>
              <a:ext uri="{FF2B5EF4-FFF2-40B4-BE49-F238E27FC236}">
                <a16:creationId xmlns:a16="http://schemas.microsoft.com/office/drawing/2014/main" id="{7C00CFE8-ACB4-E2DC-C4B4-386B23739410}"/>
              </a:ext>
            </a:extLst>
          </p:cNvPr>
          <p:cNvGraphicFramePr>
            <a:graphicFrameLocks/>
          </p:cNvGraphicFramePr>
          <p:nvPr>
            <p:extLst>
              <p:ext uri="{D42A27DB-BD31-4B8C-83A1-F6EECF244321}">
                <p14:modId xmlns:p14="http://schemas.microsoft.com/office/powerpoint/2010/main" val="16610970"/>
              </p:ext>
            </p:extLst>
          </p:nvPr>
        </p:nvGraphicFramePr>
        <p:xfrm>
          <a:off x="7620000" y="2170112"/>
          <a:ext cx="10825163" cy="59467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6EEF638C-981B-9B3E-C340-E03F3AEB2857}"/>
              </a:ext>
            </a:extLst>
          </p:cNvPr>
          <p:cNvGraphicFramePr>
            <a:graphicFrameLocks/>
          </p:cNvGraphicFramePr>
          <p:nvPr>
            <p:extLst>
              <p:ext uri="{D42A27DB-BD31-4B8C-83A1-F6EECF244321}">
                <p14:modId xmlns:p14="http://schemas.microsoft.com/office/powerpoint/2010/main" val="3712580007"/>
              </p:ext>
            </p:extLst>
          </p:nvPr>
        </p:nvGraphicFramePr>
        <p:xfrm>
          <a:off x="609600" y="2282824"/>
          <a:ext cx="6705600" cy="54514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a:extLst>
              <a:ext uri="{FF2B5EF4-FFF2-40B4-BE49-F238E27FC236}">
                <a16:creationId xmlns:a16="http://schemas.microsoft.com/office/drawing/2014/main" id="{038793EA-F6FA-B3DC-9127-55A9F836DC6E}"/>
              </a:ext>
            </a:extLst>
          </p:cNvPr>
          <p:cNvGraphicFramePr>
            <a:graphicFrameLocks noGrp="1"/>
          </p:cNvGraphicFramePr>
          <p:nvPr>
            <p:extLst>
              <p:ext uri="{D42A27DB-BD31-4B8C-83A1-F6EECF244321}">
                <p14:modId xmlns:p14="http://schemas.microsoft.com/office/powerpoint/2010/main" val="3499009177"/>
              </p:ext>
            </p:extLst>
          </p:nvPr>
        </p:nvGraphicFramePr>
        <p:xfrm>
          <a:off x="1219200" y="8116887"/>
          <a:ext cx="16535400" cy="1914731"/>
        </p:xfrm>
        <a:graphic>
          <a:graphicData uri="http://schemas.openxmlformats.org/drawingml/2006/table">
            <a:tbl>
              <a:tblPr>
                <a:tableStyleId>{5C22544A-7EE6-4342-B048-85BDC9FD1C3A}</a:tableStyleId>
              </a:tblPr>
              <a:tblGrid>
                <a:gridCol w="16535400">
                  <a:extLst>
                    <a:ext uri="{9D8B030D-6E8A-4147-A177-3AD203B41FA5}">
                      <a16:colId xmlns:a16="http://schemas.microsoft.com/office/drawing/2014/main" val="1933356854"/>
                    </a:ext>
                  </a:extLst>
                </a:gridCol>
              </a:tblGrid>
              <a:tr h="609600">
                <a:tc>
                  <a:txBody>
                    <a:bodyPr/>
                    <a:lstStyle/>
                    <a:p>
                      <a:pPr marL="0" indent="0" algn="just" defTabSz="914400" rtl="0" eaLnBrk="1" fontAlgn="b" latinLnBrk="0" hangingPunct="1">
                        <a:buFont typeface="Arial" panose="020B0604020202020204" pitchFamily="34" charset="0"/>
                        <a:buNone/>
                      </a:pPr>
                      <a:r>
                        <a:rPr lang="en-US" sz="2499" b="1" kern="1200" dirty="0">
                          <a:solidFill>
                            <a:srgbClr val="4C3FA2"/>
                          </a:solidFill>
                          <a:latin typeface="Poppins"/>
                          <a:ea typeface="+mn-ea"/>
                          <a:cs typeface="Poppins"/>
                        </a:rPr>
                        <a:t>CONCLUSION</a:t>
                      </a:r>
                    </a:p>
                    <a:p>
                      <a:pPr marL="342900" indent="-342900" algn="just" defTabSz="914400" rtl="0" eaLnBrk="1" fontAlgn="b" latinLnBrk="0" hangingPunct="1">
                        <a:buFont typeface="Arial" panose="020B0604020202020204" pitchFamily="34" charset="0"/>
                        <a:buChar char="•"/>
                      </a:pPr>
                      <a:r>
                        <a:rPr lang="en-US" sz="2499" b="0" kern="1200" dirty="0">
                          <a:solidFill>
                            <a:srgbClr val="4C3FA2"/>
                          </a:solidFill>
                          <a:latin typeface="Poppins"/>
                          <a:ea typeface="+mn-ea"/>
                          <a:cs typeface="Poppins"/>
                        </a:rPr>
                        <a:t>Yes, there is a clear </a:t>
                      </a:r>
                      <a:r>
                        <a:rPr lang="en-US" sz="2499" b="0" kern="1200" dirty="0" err="1">
                          <a:solidFill>
                            <a:srgbClr val="4C3FA2"/>
                          </a:solidFill>
                          <a:latin typeface="Poppins"/>
                          <a:ea typeface="+mn-ea"/>
                          <a:cs typeface="Poppins"/>
                        </a:rPr>
                        <a:t>corelation</a:t>
                      </a:r>
                      <a:r>
                        <a:rPr lang="en-US" sz="2499" b="0" kern="1200" dirty="0">
                          <a:solidFill>
                            <a:srgbClr val="4C3FA2"/>
                          </a:solidFill>
                          <a:latin typeface="Poppins"/>
                          <a:ea typeface="+mn-ea"/>
                          <a:cs typeface="Poppins"/>
                        </a:rPr>
                        <a:t> between customer location and product category preferences.</a:t>
                      </a:r>
                    </a:p>
                  </a:txBody>
                  <a:tcPr marL="5183" marR="5183" marT="5183" marB="0" anchor="b"/>
                </a:tc>
                <a:extLst>
                  <a:ext uri="{0D108BD9-81ED-4DB2-BD59-A6C34878D82A}">
                    <a16:rowId xmlns:a16="http://schemas.microsoft.com/office/drawing/2014/main" val="80719906"/>
                  </a:ext>
                </a:extLst>
              </a:tr>
              <a:tr h="1103313">
                <a:tc>
                  <a:txBody>
                    <a:bodyPr/>
                    <a:lstStyle/>
                    <a:p>
                      <a:pPr marL="342900" indent="-342900" algn="just" defTabSz="914400" rtl="0" eaLnBrk="1" fontAlgn="b" latinLnBrk="0" hangingPunct="1">
                        <a:buFont typeface="Arial" panose="020B0604020202020204" pitchFamily="34" charset="0"/>
                        <a:buChar char="•"/>
                      </a:pPr>
                      <a:r>
                        <a:rPr lang="en-US" sz="2499" b="0" kern="1200" dirty="0">
                          <a:solidFill>
                            <a:srgbClr val="4C3FA2"/>
                          </a:solidFill>
                          <a:latin typeface="Poppins"/>
                          <a:ea typeface="+mn-ea"/>
                          <a:cs typeface="Poppins"/>
                        </a:rPr>
                        <a:t>some regions consistently place more orders and show </a:t>
                      </a:r>
                      <a:r>
                        <a:rPr lang="en-US" sz="2499" b="0" kern="1200" dirty="0" err="1">
                          <a:solidFill>
                            <a:srgbClr val="4C3FA2"/>
                          </a:solidFill>
                          <a:latin typeface="Poppins"/>
                          <a:ea typeface="+mn-ea"/>
                          <a:cs typeface="Poppins"/>
                        </a:rPr>
                        <a:t>stong</a:t>
                      </a:r>
                      <a:r>
                        <a:rPr lang="en-US" sz="2499" b="0" kern="1200" dirty="0">
                          <a:solidFill>
                            <a:srgbClr val="4C3FA2"/>
                          </a:solidFill>
                          <a:latin typeface="Poppins"/>
                          <a:ea typeface="+mn-ea"/>
                          <a:cs typeface="Poppins"/>
                        </a:rPr>
                        <a:t> affinity towards specific product </a:t>
                      </a:r>
                      <a:r>
                        <a:rPr lang="en-US" sz="2499" b="0" kern="1200" dirty="0" err="1">
                          <a:solidFill>
                            <a:srgbClr val="4C3FA2"/>
                          </a:solidFill>
                          <a:latin typeface="Poppins"/>
                          <a:ea typeface="+mn-ea"/>
                          <a:cs typeface="Poppins"/>
                        </a:rPr>
                        <a:t>categories,as</a:t>
                      </a:r>
                      <a:r>
                        <a:rPr lang="en-US" sz="2499" b="0" kern="1200" dirty="0">
                          <a:solidFill>
                            <a:srgbClr val="4C3FA2"/>
                          </a:solidFill>
                          <a:latin typeface="Poppins"/>
                          <a:ea typeface="+mn-ea"/>
                          <a:cs typeface="Poppins"/>
                        </a:rPr>
                        <a:t> indicating opportunities for that specific region </a:t>
                      </a:r>
                      <a:r>
                        <a:rPr lang="en-US" sz="2499" b="0" kern="1200" dirty="0" err="1">
                          <a:solidFill>
                            <a:srgbClr val="4C3FA2"/>
                          </a:solidFill>
                          <a:latin typeface="Poppins"/>
                          <a:ea typeface="+mn-ea"/>
                          <a:cs typeface="Poppins"/>
                        </a:rPr>
                        <a:t>inventoery</a:t>
                      </a:r>
                      <a:r>
                        <a:rPr lang="en-US" sz="2499" b="0" kern="1200" dirty="0">
                          <a:solidFill>
                            <a:srgbClr val="4C3FA2"/>
                          </a:solidFill>
                          <a:latin typeface="Poppins"/>
                          <a:ea typeface="+mn-ea"/>
                          <a:cs typeface="Poppins"/>
                        </a:rPr>
                        <a:t> planning and targeted marketing.</a:t>
                      </a:r>
                    </a:p>
                  </a:txBody>
                  <a:tcPr marL="5183" marR="5183" marT="5183" marB="0" anchor="b"/>
                </a:tc>
                <a:extLst>
                  <a:ext uri="{0D108BD9-81ED-4DB2-BD59-A6C34878D82A}">
                    <a16:rowId xmlns:a16="http://schemas.microsoft.com/office/drawing/2014/main" val="1103843956"/>
                  </a:ext>
                </a:extLst>
              </a:tr>
            </a:tbl>
          </a:graphicData>
        </a:graphic>
      </p:graphicFrame>
    </p:spTree>
    <p:extLst>
      <p:ext uri="{BB962C8B-B14F-4D97-AF65-F5344CB8AC3E}">
        <p14:creationId xmlns:p14="http://schemas.microsoft.com/office/powerpoint/2010/main" val="4206566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64357-A799-29D4-A0C4-6E2277B75F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AC2710-DD49-D635-89C8-37211ECF5F9B}"/>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FA76974F-A400-EA81-2DB0-0C4003B3484D}"/>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5. How frequently do different customer segments place orders?</a:t>
            </a:r>
          </a:p>
        </p:txBody>
      </p:sp>
      <p:graphicFrame>
        <p:nvGraphicFramePr>
          <p:cNvPr id="3" name="Chart 2">
            <a:extLst>
              <a:ext uri="{FF2B5EF4-FFF2-40B4-BE49-F238E27FC236}">
                <a16:creationId xmlns:a16="http://schemas.microsoft.com/office/drawing/2014/main" id="{1B1ECD79-38CA-1375-1239-CC51A6E19A83}"/>
              </a:ext>
            </a:extLst>
          </p:cNvPr>
          <p:cNvGraphicFramePr>
            <a:graphicFrameLocks/>
          </p:cNvGraphicFramePr>
          <p:nvPr>
            <p:extLst>
              <p:ext uri="{D42A27DB-BD31-4B8C-83A1-F6EECF244321}">
                <p14:modId xmlns:p14="http://schemas.microsoft.com/office/powerpoint/2010/main" val="1940190289"/>
              </p:ext>
            </p:extLst>
          </p:nvPr>
        </p:nvGraphicFramePr>
        <p:xfrm>
          <a:off x="990600" y="2552700"/>
          <a:ext cx="9906000" cy="6781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0267982D-A096-F54B-68F1-BF5D65FEC91A}"/>
              </a:ext>
            </a:extLst>
          </p:cNvPr>
          <p:cNvGraphicFramePr>
            <a:graphicFrameLocks noGrp="1"/>
          </p:cNvGraphicFramePr>
          <p:nvPr>
            <p:extLst>
              <p:ext uri="{D42A27DB-BD31-4B8C-83A1-F6EECF244321}">
                <p14:modId xmlns:p14="http://schemas.microsoft.com/office/powerpoint/2010/main" val="2048124684"/>
              </p:ext>
            </p:extLst>
          </p:nvPr>
        </p:nvGraphicFramePr>
        <p:xfrm>
          <a:off x="11277600" y="3119120"/>
          <a:ext cx="6705600" cy="3815080"/>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0" kern="1200" dirty="0">
                          <a:solidFill>
                            <a:srgbClr val="4C3FA2"/>
                          </a:solidFill>
                          <a:latin typeface="Poppins"/>
                          <a:ea typeface="+mn-ea"/>
                          <a:cs typeface="Poppins"/>
                        </a:rPr>
                        <a:t>Different customer segments in the Northwind dataset show varying order frequencies, with some segments placing orders regularly while others order occasionally. High-frequency customers contribute to steady revenue, while lower-frequency customers represent growth opportunities.</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235976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ED78B-B28A-EFEF-0561-80E5BAA033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47C60F-00A6-8021-8DDB-62B2DC0509A9}"/>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1A4441A1-1A03-CE4A-35FE-2ADE863343CA}"/>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6. What is the geographic and title-wise distribution of employees?</a:t>
            </a:r>
          </a:p>
        </p:txBody>
      </p:sp>
      <p:graphicFrame>
        <p:nvGraphicFramePr>
          <p:cNvPr id="6" name="Chart 5">
            <a:extLst>
              <a:ext uri="{FF2B5EF4-FFF2-40B4-BE49-F238E27FC236}">
                <a16:creationId xmlns:a16="http://schemas.microsoft.com/office/drawing/2014/main" id="{6633D5B1-A6F5-1070-FB3E-0A97611DB492}"/>
              </a:ext>
            </a:extLst>
          </p:cNvPr>
          <p:cNvGraphicFramePr>
            <a:graphicFrameLocks/>
          </p:cNvGraphicFramePr>
          <p:nvPr>
            <p:extLst>
              <p:ext uri="{D42A27DB-BD31-4B8C-83A1-F6EECF244321}">
                <p14:modId xmlns:p14="http://schemas.microsoft.com/office/powerpoint/2010/main" val="980487486"/>
              </p:ext>
            </p:extLst>
          </p:nvPr>
        </p:nvGraphicFramePr>
        <p:xfrm>
          <a:off x="838200" y="2324100"/>
          <a:ext cx="10058400" cy="6477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Table 6">
            <a:extLst>
              <a:ext uri="{FF2B5EF4-FFF2-40B4-BE49-F238E27FC236}">
                <a16:creationId xmlns:a16="http://schemas.microsoft.com/office/drawing/2014/main" id="{AACF0EA7-D44D-4AF2-1E93-FE0A82BC7F22}"/>
              </a:ext>
            </a:extLst>
          </p:cNvPr>
          <p:cNvGraphicFramePr>
            <a:graphicFrameLocks noGrp="1"/>
          </p:cNvGraphicFramePr>
          <p:nvPr>
            <p:extLst>
              <p:ext uri="{D42A27DB-BD31-4B8C-83A1-F6EECF244321}">
                <p14:modId xmlns:p14="http://schemas.microsoft.com/office/powerpoint/2010/main" val="2612016014"/>
              </p:ext>
            </p:extLst>
          </p:nvPr>
        </p:nvGraphicFramePr>
        <p:xfrm>
          <a:off x="11277600" y="3119120"/>
          <a:ext cx="6705600" cy="3053334"/>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0" kern="1200" dirty="0">
                          <a:solidFill>
                            <a:srgbClr val="4C3FA2"/>
                          </a:solidFill>
                          <a:latin typeface="Poppins"/>
                          <a:ea typeface="+mn-ea"/>
                          <a:cs typeface="Poppins"/>
                        </a:rPr>
                        <a:t>The graph shows that employees are mainly concentrated in key business locations, with most employees working in sales-related roles. Management and leadership roles are fewer and typically located in central office regions.</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15201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D0193-E55F-D886-FD16-05F0819B33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150F3A-F781-EF79-88AD-B2E27602973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E8717856-AD94-BC7B-A64A-FFF80492256E}"/>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7. What trends can we observe in hire dates across employee titles?</a:t>
            </a:r>
          </a:p>
        </p:txBody>
      </p:sp>
      <p:graphicFrame>
        <p:nvGraphicFramePr>
          <p:cNvPr id="3" name="Chart 2">
            <a:extLst>
              <a:ext uri="{FF2B5EF4-FFF2-40B4-BE49-F238E27FC236}">
                <a16:creationId xmlns:a16="http://schemas.microsoft.com/office/drawing/2014/main" id="{908D4464-B647-4E6F-D02A-4C7390957E0A}"/>
              </a:ext>
            </a:extLst>
          </p:cNvPr>
          <p:cNvGraphicFramePr>
            <a:graphicFrameLocks/>
          </p:cNvGraphicFramePr>
          <p:nvPr>
            <p:extLst>
              <p:ext uri="{D42A27DB-BD31-4B8C-83A1-F6EECF244321}">
                <p14:modId xmlns:p14="http://schemas.microsoft.com/office/powerpoint/2010/main" val="3461923836"/>
              </p:ext>
            </p:extLst>
          </p:nvPr>
        </p:nvGraphicFramePr>
        <p:xfrm>
          <a:off x="1143000" y="2552700"/>
          <a:ext cx="9601200" cy="6172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AE02D03F-7214-210F-8B97-592FC18D7F9F}"/>
              </a:ext>
            </a:extLst>
          </p:cNvPr>
          <p:cNvGraphicFramePr>
            <a:graphicFrameLocks noGrp="1"/>
          </p:cNvGraphicFramePr>
          <p:nvPr>
            <p:extLst>
              <p:ext uri="{D42A27DB-BD31-4B8C-83A1-F6EECF244321}">
                <p14:modId xmlns:p14="http://schemas.microsoft.com/office/powerpoint/2010/main" val="1387256661"/>
              </p:ext>
            </p:extLst>
          </p:nvPr>
        </p:nvGraphicFramePr>
        <p:xfrm>
          <a:off x="11277600" y="3119120"/>
          <a:ext cx="6705600" cy="4202303"/>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Hiring trend shows that year wise there is a single hiring of </a:t>
                      </a:r>
                      <a:r>
                        <a:rPr lang="en-US" sz="2499" kern="1200" dirty="0" err="1">
                          <a:solidFill>
                            <a:srgbClr val="4C3FA2"/>
                          </a:solidFill>
                          <a:latin typeface="Poppins"/>
                          <a:ea typeface="+mn-ea"/>
                          <a:cs typeface="Poppins"/>
                        </a:rPr>
                        <a:t>saleS</a:t>
                      </a:r>
                      <a:r>
                        <a:rPr lang="en-US" sz="2499" kern="1200" dirty="0">
                          <a:solidFill>
                            <a:srgbClr val="4C3FA2"/>
                          </a:solidFill>
                          <a:latin typeface="Poppins"/>
                          <a:ea typeface="+mn-ea"/>
                          <a:cs typeface="Poppins"/>
                        </a:rPr>
                        <a:t> manager and inside sales coordinator </a:t>
                      </a:r>
                    </a:p>
                  </a:txBody>
                  <a:tcPr marL="6350" marR="6350" marT="6350" marB="0" anchor="b"/>
                </a:tc>
                <a:extLst>
                  <a:ext uri="{0D108BD9-81ED-4DB2-BD59-A6C34878D82A}">
                    <a16:rowId xmlns:a16="http://schemas.microsoft.com/office/drawing/2014/main" val="2655921656"/>
                  </a:ext>
                </a:extLst>
              </a:tr>
              <a:tr h="2260436">
                <a:tc>
                  <a:txBody>
                    <a:bodyPr/>
                    <a:lstStyle/>
                    <a:p>
                      <a:pPr marL="0" algn="just" defTabSz="914400" rtl="0" eaLnBrk="1" fontAlgn="b" latinLnBrk="0" hangingPunct="1">
                        <a:buNone/>
                      </a:pPr>
                      <a:r>
                        <a:rPr lang="en-IN" sz="2499" kern="1200" dirty="0">
                          <a:solidFill>
                            <a:srgbClr val="4C3FA2"/>
                          </a:solidFill>
                          <a:latin typeface="Poppins"/>
                          <a:ea typeface="+mn-ea"/>
                          <a:cs typeface="Poppins"/>
                        </a:rPr>
                        <a:t> </a:t>
                      </a: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And steady growth of sales representative by month wise in the year of 1993 and 1994.so we can hire more employee to increase our sales in up coming year.</a:t>
                      </a:r>
                    </a:p>
                  </a:txBody>
                  <a:tcPr marL="6350" marR="6350" marT="6350" marB="0" anchor="b"/>
                </a:tc>
                <a:extLst>
                  <a:ext uri="{0D108BD9-81ED-4DB2-BD59-A6C34878D82A}">
                    <a16:rowId xmlns:a16="http://schemas.microsoft.com/office/drawing/2014/main" val="3190918883"/>
                  </a:ext>
                </a:extLst>
              </a:tr>
            </a:tbl>
          </a:graphicData>
        </a:graphic>
      </p:graphicFrame>
    </p:spTree>
    <p:extLst>
      <p:ext uri="{BB962C8B-B14F-4D97-AF65-F5344CB8AC3E}">
        <p14:creationId xmlns:p14="http://schemas.microsoft.com/office/powerpoint/2010/main" val="2373408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A8EC-40F9-D062-91B7-EC636C7A61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6E95CE-5DDA-BF34-340B-C7B596599494}"/>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CF23009F-304C-5F98-1CEC-87AA70C0F055}"/>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8. What patterns exist in employee title and courtesy title distributions?</a:t>
            </a:r>
          </a:p>
        </p:txBody>
      </p:sp>
      <p:graphicFrame>
        <p:nvGraphicFramePr>
          <p:cNvPr id="3" name="Chart 2">
            <a:extLst>
              <a:ext uri="{FF2B5EF4-FFF2-40B4-BE49-F238E27FC236}">
                <a16:creationId xmlns:a16="http://schemas.microsoft.com/office/drawing/2014/main" id="{9A730702-441D-9744-7886-CE77DAD05998}"/>
              </a:ext>
            </a:extLst>
          </p:cNvPr>
          <p:cNvGraphicFramePr>
            <a:graphicFrameLocks/>
          </p:cNvGraphicFramePr>
          <p:nvPr>
            <p:extLst>
              <p:ext uri="{D42A27DB-BD31-4B8C-83A1-F6EECF244321}">
                <p14:modId xmlns:p14="http://schemas.microsoft.com/office/powerpoint/2010/main" val="3761166245"/>
              </p:ext>
            </p:extLst>
          </p:nvPr>
        </p:nvGraphicFramePr>
        <p:xfrm>
          <a:off x="1143000" y="2324100"/>
          <a:ext cx="8839200" cy="6477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D8A3652A-2B59-354F-FF63-224768162CA1}"/>
              </a:ext>
            </a:extLst>
          </p:cNvPr>
          <p:cNvGraphicFramePr>
            <a:graphicFrameLocks noGrp="1"/>
          </p:cNvGraphicFramePr>
          <p:nvPr>
            <p:extLst>
              <p:ext uri="{D42A27DB-BD31-4B8C-83A1-F6EECF244321}">
                <p14:modId xmlns:p14="http://schemas.microsoft.com/office/powerpoint/2010/main" val="4054697047"/>
              </p:ext>
            </p:extLst>
          </p:nvPr>
        </p:nvGraphicFramePr>
        <p:xfrm>
          <a:off x="10003970" y="2476500"/>
          <a:ext cx="7674429" cy="3053334"/>
        </p:xfrm>
        <a:graphic>
          <a:graphicData uri="http://schemas.openxmlformats.org/drawingml/2006/table">
            <a:tbl>
              <a:tblPr>
                <a:tableStyleId>{5C22544A-7EE6-4342-B048-85BDC9FD1C3A}</a:tableStyleId>
              </a:tblPr>
              <a:tblGrid>
                <a:gridCol w="7674429">
                  <a:extLst>
                    <a:ext uri="{9D8B030D-6E8A-4147-A177-3AD203B41FA5}">
                      <a16:colId xmlns:a16="http://schemas.microsoft.com/office/drawing/2014/main" val="3466196748"/>
                    </a:ext>
                  </a:extLst>
                </a:gridCol>
              </a:tblGrid>
              <a:tr h="22520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The equal representation of </a:t>
                      </a:r>
                      <a:r>
                        <a:rPr lang="en-US" sz="2499" kern="1200" dirty="0" err="1">
                          <a:solidFill>
                            <a:srgbClr val="4C3FA2"/>
                          </a:solidFill>
                          <a:latin typeface="Poppins"/>
                          <a:ea typeface="+mn-ea"/>
                          <a:cs typeface="Poppins"/>
                        </a:rPr>
                        <a:t>Mr</a:t>
                      </a:r>
                      <a:r>
                        <a:rPr lang="en-US" sz="2499" kern="1200" dirty="0">
                          <a:solidFill>
                            <a:srgbClr val="4C3FA2"/>
                          </a:solidFill>
                          <a:latin typeface="Poppins"/>
                          <a:ea typeface="+mn-ea"/>
                          <a:cs typeface="Poppins"/>
                        </a:rPr>
                        <a:t> and MS indicates a balanced gender distribution in workforce , suggesting inclusive hiring practices across role. </a:t>
                      </a:r>
                      <a:r>
                        <a:rPr lang="en-US" sz="2499" kern="1200" dirty="0" err="1">
                          <a:solidFill>
                            <a:srgbClr val="4C3FA2"/>
                          </a:solidFill>
                          <a:latin typeface="Poppins"/>
                          <a:ea typeface="+mn-ea"/>
                          <a:cs typeface="Poppins"/>
                        </a:rPr>
                        <a:t>Aslo</a:t>
                      </a:r>
                      <a:r>
                        <a:rPr lang="en-US" sz="2499" kern="1200" dirty="0">
                          <a:solidFill>
                            <a:srgbClr val="4C3FA2"/>
                          </a:solidFill>
                          <a:latin typeface="Poppins"/>
                          <a:ea typeface="+mn-ea"/>
                          <a:cs typeface="Poppins"/>
                        </a:rPr>
                        <a:t> it shows that, hiring decision are primarily role and skill-based rather than influenced by gender.</a:t>
                      </a: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412278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E13F-288E-D007-3997-05284DCA62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1C39F4-79F1-5DCA-6D55-113D0B5D382B}"/>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466EEA45-87CA-B4B7-C4F4-F82F170437EE}"/>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9. Are there correlations between product pricing, stock levels, and sales performance?</a:t>
            </a:r>
          </a:p>
        </p:txBody>
      </p:sp>
      <p:graphicFrame>
        <p:nvGraphicFramePr>
          <p:cNvPr id="3" name="Chart 2">
            <a:extLst>
              <a:ext uri="{FF2B5EF4-FFF2-40B4-BE49-F238E27FC236}">
                <a16:creationId xmlns:a16="http://schemas.microsoft.com/office/drawing/2014/main" id="{F344CDFC-9AC7-824E-8A1D-24E919FD6015}"/>
              </a:ext>
            </a:extLst>
          </p:cNvPr>
          <p:cNvGraphicFramePr>
            <a:graphicFrameLocks/>
          </p:cNvGraphicFramePr>
          <p:nvPr>
            <p:extLst>
              <p:ext uri="{D42A27DB-BD31-4B8C-83A1-F6EECF244321}">
                <p14:modId xmlns:p14="http://schemas.microsoft.com/office/powerpoint/2010/main" val="2832024954"/>
              </p:ext>
            </p:extLst>
          </p:nvPr>
        </p:nvGraphicFramePr>
        <p:xfrm>
          <a:off x="968828" y="2552700"/>
          <a:ext cx="9318171" cy="6477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F389D710-27B9-92CE-96CF-CDACECAF65FC}"/>
              </a:ext>
            </a:extLst>
          </p:cNvPr>
          <p:cNvGraphicFramePr>
            <a:graphicFrameLocks noGrp="1"/>
          </p:cNvGraphicFramePr>
          <p:nvPr>
            <p:extLst>
              <p:ext uri="{D42A27DB-BD31-4B8C-83A1-F6EECF244321}">
                <p14:modId xmlns:p14="http://schemas.microsoft.com/office/powerpoint/2010/main" val="946171179"/>
              </p:ext>
            </p:extLst>
          </p:nvPr>
        </p:nvGraphicFramePr>
        <p:xfrm>
          <a:off x="10003970" y="2476500"/>
          <a:ext cx="7674429" cy="4957699"/>
        </p:xfrm>
        <a:graphic>
          <a:graphicData uri="http://schemas.openxmlformats.org/drawingml/2006/table">
            <a:tbl>
              <a:tblPr>
                <a:tableStyleId>{5C22544A-7EE6-4342-B048-85BDC9FD1C3A}</a:tableStyleId>
              </a:tblPr>
              <a:tblGrid>
                <a:gridCol w="7674429">
                  <a:extLst>
                    <a:ext uri="{9D8B030D-6E8A-4147-A177-3AD203B41FA5}">
                      <a16:colId xmlns:a16="http://schemas.microsoft.com/office/drawing/2014/main" val="3466196748"/>
                    </a:ext>
                  </a:extLst>
                </a:gridCol>
              </a:tblGrid>
              <a:tr h="22520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lower price product tends to drive higher sales volumes , while higher-priced products contribute more per-unit revenue but there is no sale and have more stocks. products with low price have consistently low stock but high sales indicate strong demand potential lost revenue due to stock-outs.</a:t>
                      </a:r>
                    </a:p>
                    <a:p>
                      <a:pPr marL="342900" indent="-342900" algn="l" defTabSz="914400" rtl="0" eaLnBrk="1" fontAlgn="b" latinLnBrk="0" hangingPunct="1">
                        <a:buFont typeface="Arial" panose="020B0604020202020204" pitchFamily="34" charset="0"/>
                        <a:buChar char="•"/>
                      </a:pPr>
                      <a:endParaRPr lang="en-US" sz="2499" kern="1200" dirty="0">
                        <a:solidFill>
                          <a:srgbClr val="4C3FA2"/>
                        </a:solidFill>
                        <a:latin typeface="Poppins"/>
                        <a:ea typeface="+mn-ea"/>
                        <a:cs typeface="Poppins"/>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pricing strategy appears aligned with inventory planning, with high-price products carrying lower stock level.</a:t>
                      </a: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2591393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D808-ED6B-5FC1-5E39-80D4E68321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E832EF-1101-5C91-B82B-FA7E8123547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6511A98E-8269-920F-8437-69CFDF384FF9}"/>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10. How does product demand change over months or seasons?</a:t>
            </a:r>
          </a:p>
        </p:txBody>
      </p:sp>
      <mc:AlternateContent xmlns:mc="http://schemas.openxmlformats.org/markup-compatibility/2006">
        <mc:Choice xmlns:cx1="http://schemas.microsoft.com/office/drawing/2015/9/8/chartex" Requires="cx1">
          <p:graphicFrame>
            <p:nvGraphicFramePr>
              <p:cNvPr id="6" name="Chart 5">
                <a:extLst>
                  <a:ext uri="{FF2B5EF4-FFF2-40B4-BE49-F238E27FC236}">
                    <a16:creationId xmlns:a16="http://schemas.microsoft.com/office/drawing/2014/main" id="{6C3B6C87-DAFF-C774-A073-ADB4A0E0C655}"/>
                  </a:ext>
                </a:extLst>
              </p:cNvPr>
              <p:cNvGraphicFramePr/>
              <p:nvPr>
                <p:extLst>
                  <p:ext uri="{D42A27DB-BD31-4B8C-83A1-F6EECF244321}">
                    <p14:modId xmlns:p14="http://schemas.microsoft.com/office/powerpoint/2010/main" val="3445787327"/>
                  </p:ext>
                </p:extLst>
              </p:nvPr>
            </p:nvGraphicFramePr>
            <p:xfrm>
              <a:off x="1295400" y="1910578"/>
              <a:ext cx="10210800" cy="7500122"/>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6" name="Chart 5">
                <a:extLst>
                  <a:ext uri="{FF2B5EF4-FFF2-40B4-BE49-F238E27FC236}">
                    <a16:creationId xmlns:a16="http://schemas.microsoft.com/office/drawing/2014/main" id="{6C3B6C87-DAFF-C774-A073-ADB4A0E0C655}"/>
                  </a:ext>
                </a:extLst>
              </p:cNvPr>
              <p:cNvPicPr>
                <a:picLocks noGrp="1" noRot="1" noChangeAspect="1" noMove="1" noResize="1" noEditPoints="1" noAdjustHandles="1" noChangeArrowheads="1" noChangeShapeType="1"/>
              </p:cNvPicPr>
              <p:nvPr/>
            </p:nvPicPr>
            <p:blipFill>
              <a:blip r:embed="rId5"/>
              <a:stretch>
                <a:fillRect/>
              </a:stretch>
            </p:blipFill>
            <p:spPr>
              <a:xfrm>
                <a:off x="1295400" y="1910578"/>
                <a:ext cx="10210800" cy="7500122"/>
              </a:xfrm>
              <a:prstGeom prst="rect">
                <a:avLst/>
              </a:prstGeom>
            </p:spPr>
          </p:pic>
        </mc:Fallback>
      </mc:AlternateContent>
      <p:graphicFrame>
        <p:nvGraphicFramePr>
          <p:cNvPr id="7" name="Table 6">
            <a:extLst>
              <a:ext uri="{FF2B5EF4-FFF2-40B4-BE49-F238E27FC236}">
                <a16:creationId xmlns:a16="http://schemas.microsoft.com/office/drawing/2014/main" id="{48D07336-680E-D339-B58B-F0A4F040A5BC}"/>
              </a:ext>
            </a:extLst>
          </p:cNvPr>
          <p:cNvGraphicFramePr>
            <a:graphicFrameLocks noGrp="1"/>
          </p:cNvGraphicFramePr>
          <p:nvPr>
            <p:extLst>
              <p:ext uri="{D42A27DB-BD31-4B8C-83A1-F6EECF244321}">
                <p14:modId xmlns:p14="http://schemas.microsoft.com/office/powerpoint/2010/main" val="481533638"/>
              </p:ext>
            </p:extLst>
          </p:nvPr>
        </p:nvGraphicFramePr>
        <p:xfrm>
          <a:off x="11734800" y="2610480"/>
          <a:ext cx="6172199" cy="525780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525780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product demand shows clear monthly fluctuation, indicating seasonal buying </a:t>
                      </a:r>
                      <a:r>
                        <a:rPr lang="en-US" sz="2499" kern="1200" dirty="0" err="1">
                          <a:solidFill>
                            <a:srgbClr val="4C3FA2"/>
                          </a:solidFill>
                          <a:latin typeface="Poppins"/>
                          <a:ea typeface="+mn-ea"/>
                          <a:cs typeface="Poppins"/>
                        </a:rPr>
                        <a:t>behaviour</a:t>
                      </a:r>
                      <a:r>
                        <a:rPr lang="en-US" sz="2499" kern="1200" dirty="0">
                          <a:solidFill>
                            <a:srgbClr val="4C3FA2"/>
                          </a:solidFill>
                          <a:latin typeface="Poppins"/>
                          <a:ea typeface="+mn-ea"/>
                          <a:cs typeface="Poppins"/>
                        </a:rPr>
                        <a:t>. certain products like Raclette </a:t>
                      </a:r>
                      <a:r>
                        <a:rPr lang="en-US" sz="2499" kern="1200" dirty="0" err="1">
                          <a:solidFill>
                            <a:srgbClr val="4C3FA2"/>
                          </a:solidFill>
                          <a:latin typeface="Poppins"/>
                          <a:ea typeface="+mn-ea"/>
                          <a:cs typeface="Poppins"/>
                        </a:rPr>
                        <a:t>courdavalut</a:t>
                      </a:r>
                      <a:r>
                        <a:rPr lang="en-US" sz="2499" kern="1200" dirty="0">
                          <a:solidFill>
                            <a:srgbClr val="4C3FA2"/>
                          </a:solidFill>
                          <a:latin typeface="Poppins"/>
                          <a:ea typeface="+mn-ea"/>
                          <a:cs typeface="Poppins"/>
                        </a:rPr>
                        <a:t>, </a:t>
                      </a:r>
                      <a:r>
                        <a:rPr lang="en-US" sz="2499" kern="1200" dirty="0" err="1">
                          <a:solidFill>
                            <a:srgbClr val="4C3FA2"/>
                          </a:solidFill>
                          <a:latin typeface="Poppins"/>
                          <a:ea typeface="+mn-ea"/>
                          <a:cs typeface="Poppins"/>
                        </a:rPr>
                        <a:t>konbu</a:t>
                      </a:r>
                      <a:r>
                        <a:rPr lang="en-US" sz="2499" kern="1200" dirty="0">
                          <a:solidFill>
                            <a:srgbClr val="4C3FA2"/>
                          </a:solidFill>
                          <a:latin typeface="Poppins"/>
                          <a:ea typeface="+mn-ea"/>
                          <a:cs typeface="Poppins"/>
                        </a:rPr>
                        <a:t> </a:t>
                      </a:r>
                      <a:r>
                        <a:rPr lang="en-US" sz="2499" kern="1200" dirty="0" err="1">
                          <a:solidFill>
                            <a:srgbClr val="4C3FA2"/>
                          </a:solidFill>
                          <a:latin typeface="Poppins"/>
                          <a:ea typeface="+mn-ea"/>
                          <a:cs typeface="Poppins"/>
                        </a:rPr>
                        <a:t>etc</a:t>
                      </a:r>
                      <a:r>
                        <a:rPr lang="en-US" sz="2499" kern="1200" dirty="0">
                          <a:solidFill>
                            <a:srgbClr val="4C3FA2"/>
                          </a:solidFill>
                          <a:latin typeface="Poppins"/>
                          <a:ea typeface="+mn-ea"/>
                          <a:cs typeface="Poppins"/>
                        </a:rPr>
                        <a:t> are experience recurring demand spike on the month 5 , suggesting strong seasonality. overall demand tends to increase during peak seasons and soften during off-peak periods.</a:t>
                      </a: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156241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082-1A4A-F60A-D8C4-0729E6B1F4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E1FBAA-2AC5-15AF-13AA-49CE0BA45B4A}"/>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96F4C54C-FA8C-1073-4BCE-7E40C18A2F5D}"/>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11. Can we identify anomalies in product sales or revenue performance?</a:t>
            </a:r>
          </a:p>
        </p:txBody>
      </p:sp>
      <p:graphicFrame>
        <p:nvGraphicFramePr>
          <p:cNvPr id="3" name="Table 2">
            <a:extLst>
              <a:ext uri="{FF2B5EF4-FFF2-40B4-BE49-F238E27FC236}">
                <a16:creationId xmlns:a16="http://schemas.microsoft.com/office/drawing/2014/main" id="{126C002C-0B43-24DD-BE02-AA7D2F05A1B2}"/>
              </a:ext>
            </a:extLst>
          </p:cNvPr>
          <p:cNvGraphicFramePr>
            <a:graphicFrameLocks noGrp="1"/>
          </p:cNvGraphicFramePr>
          <p:nvPr>
            <p:extLst>
              <p:ext uri="{D42A27DB-BD31-4B8C-83A1-F6EECF244321}">
                <p14:modId xmlns:p14="http://schemas.microsoft.com/office/powerpoint/2010/main" val="3868664956"/>
              </p:ext>
            </p:extLst>
          </p:nvPr>
        </p:nvGraphicFramePr>
        <p:xfrm>
          <a:off x="11734800" y="2610480"/>
          <a:ext cx="6172199" cy="5338572"/>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525780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A large negative sales indicates product or overall revenue performed below the average revenue. So it is a potential performance issue or </a:t>
                      </a:r>
                      <a:r>
                        <a:rPr lang="en-US" sz="2499" kern="1200" dirty="0" err="1">
                          <a:solidFill>
                            <a:srgbClr val="4C3FA2"/>
                          </a:solidFill>
                          <a:latin typeface="Poppins"/>
                          <a:ea typeface="+mn-ea"/>
                          <a:cs typeface="Poppins"/>
                        </a:rPr>
                        <a:t>unusal</a:t>
                      </a:r>
                      <a:r>
                        <a:rPr lang="en-US" sz="2499" kern="1200" dirty="0">
                          <a:solidFill>
                            <a:srgbClr val="4C3FA2"/>
                          </a:solidFill>
                          <a:latin typeface="Poppins"/>
                          <a:ea typeface="+mn-ea"/>
                          <a:cs typeface="Poppins"/>
                        </a:rPr>
                        <a:t> event affecting demands. Even though overall monthly sales are below average , and certain days shows </a:t>
                      </a:r>
                      <a:r>
                        <a:rPr lang="en-US" sz="2499" kern="1200" dirty="0" err="1">
                          <a:solidFill>
                            <a:srgbClr val="4C3FA2"/>
                          </a:solidFill>
                          <a:latin typeface="Poppins"/>
                          <a:ea typeface="+mn-ea"/>
                          <a:cs typeface="Poppins"/>
                        </a:rPr>
                        <a:t>unusally</a:t>
                      </a:r>
                      <a:r>
                        <a:rPr lang="en-US" sz="2499" kern="1200" dirty="0">
                          <a:solidFill>
                            <a:srgbClr val="4C3FA2"/>
                          </a:solidFill>
                          <a:latin typeface="Poppins"/>
                          <a:ea typeface="+mn-ea"/>
                          <a:cs typeface="Poppins"/>
                        </a:rPr>
                        <a:t> high sales. This shows that certain days experienced positive spike , it indicates temporary demand of the market event.</a:t>
                      </a:r>
                    </a:p>
                  </a:txBody>
                  <a:tcPr marL="6350" marR="6350" marT="6350" marB="0" anchor="b"/>
                </a:tc>
                <a:extLst>
                  <a:ext uri="{0D108BD9-81ED-4DB2-BD59-A6C34878D82A}">
                    <a16:rowId xmlns:a16="http://schemas.microsoft.com/office/drawing/2014/main" val="2655921656"/>
                  </a:ext>
                </a:extLst>
              </a:tr>
            </a:tbl>
          </a:graphicData>
        </a:graphic>
      </p:graphicFrame>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1C9027D5-D5F5-44E8-8484-6336A4CB967D}"/>
                  </a:ext>
                </a:extLst>
              </p:cNvPr>
              <p:cNvGraphicFramePr/>
              <p:nvPr>
                <p:extLst>
                  <p:ext uri="{D42A27DB-BD31-4B8C-83A1-F6EECF244321}">
                    <p14:modId xmlns:p14="http://schemas.microsoft.com/office/powerpoint/2010/main" val="1719631113"/>
                  </p:ext>
                </p:extLst>
              </p:nvPr>
            </p:nvGraphicFramePr>
            <p:xfrm>
              <a:off x="968828" y="1943234"/>
              <a:ext cx="10232571" cy="6934065"/>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4" name="Chart 3">
                <a:extLst>
                  <a:ext uri="{FF2B5EF4-FFF2-40B4-BE49-F238E27FC236}">
                    <a16:creationId xmlns:a16="http://schemas.microsoft.com/office/drawing/2014/main" id="{1C9027D5-D5F5-44E8-8484-6336A4CB967D}"/>
                  </a:ext>
                </a:extLst>
              </p:cNvPr>
              <p:cNvPicPr>
                <a:picLocks noGrp="1" noRot="1" noChangeAspect="1" noMove="1" noResize="1" noEditPoints="1" noAdjustHandles="1" noChangeArrowheads="1" noChangeShapeType="1"/>
              </p:cNvPicPr>
              <p:nvPr/>
            </p:nvPicPr>
            <p:blipFill>
              <a:blip r:embed="rId5"/>
              <a:stretch>
                <a:fillRect/>
              </a:stretch>
            </p:blipFill>
            <p:spPr>
              <a:xfrm>
                <a:off x="968828" y="1943234"/>
                <a:ext cx="10232571" cy="6934065"/>
              </a:xfrm>
              <a:prstGeom prst="rect">
                <a:avLst/>
              </a:prstGeom>
            </p:spPr>
          </p:pic>
        </mc:Fallback>
      </mc:AlternateContent>
    </p:spTree>
    <p:extLst>
      <p:ext uri="{BB962C8B-B14F-4D97-AF65-F5344CB8AC3E}">
        <p14:creationId xmlns:p14="http://schemas.microsoft.com/office/powerpoint/2010/main" val="229666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5800" y="2774334"/>
            <a:ext cx="4533900" cy="4568371"/>
          </a:xfrm>
          <a:custGeom>
            <a:avLst/>
            <a:gdLst/>
            <a:ahLst/>
            <a:cxnLst/>
            <a:rect l="l" t="t" r="r" b="b"/>
            <a:pathLst>
              <a:path w="6755439" h="5936342">
                <a:moveTo>
                  <a:pt x="0" y="0"/>
                </a:moveTo>
                <a:lnTo>
                  <a:pt x="6755439" y="0"/>
                </a:lnTo>
                <a:lnTo>
                  <a:pt x="6755439" y="5936342"/>
                </a:lnTo>
                <a:lnTo>
                  <a:pt x="0" y="5936342"/>
                </a:lnTo>
                <a:lnTo>
                  <a:pt x="0" y="0"/>
                </a:lnTo>
                <a:close/>
              </a:path>
            </a:pathLst>
          </a:custGeom>
          <a:blipFill>
            <a:blip r:embed="rId2"/>
            <a:stretch>
              <a:fillRect/>
            </a:stretch>
          </a:blipFill>
        </p:spPr>
      </p:sp>
      <p:sp>
        <p:nvSpPr>
          <p:cNvPr id="3" name="TextBox 3"/>
          <p:cNvSpPr txBox="1"/>
          <p:nvPr/>
        </p:nvSpPr>
        <p:spPr>
          <a:xfrm>
            <a:off x="6096001" y="624647"/>
            <a:ext cx="9372600" cy="1364476"/>
          </a:xfrm>
          <a:prstGeom prst="rect">
            <a:avLst/>
          </a:prstGeom>
        </p:spPr>
        <p:txBody>
          <a:bodyPr wrap="square" lIns="0" tIns="0" rIns="0" bIns="0" rtlCol="0" anchor="t">
            <a:spAutoFit/>
          </a:bodyPr>
          <a:lstStyle/>
          <a:p>
            <a:pPr>
              <a:lnSpc>
                <a:spcPts val="11200"/>
              </a:lnSpc>
              <a:spcBef>
                <a:spcPct val="0"/>
              </a:spcBef>
            </a:pPr>
            <a:r>
              <a:rPr lang="en-US" sz="8000" b="1" dirty="0">
                <a:solidFill>
                  <a:srgbClr val="4C3FA2"/>
                </a:solidFill>
                <a:latin typeface="Poppins Bold"/>
                <a:cs typeface="Poppins Bold"/>
              </a:rPr>
              <a:t>Project overview</a:t>
            </a:r>
            <a:endParaRPr lang="en-IN" sz="8000" b="1" dirty="0">
              <a:solidFill>
                <a:srgbClr val="4C3FA2"/>
              </a:solidFill>
              <a:latin typeface="Poppins Bold"/>
              <a:cs typeface="Poppins Bold"/>
            </a:endParaRPr>
          </a:p>
        </p:txBody>
      </p:sp>
      <p:sp>
        <p:nvSpPr>
          <p:cNvPr id="4" name="TextBox 4"/>
          <p:cNvSpPr txBox="1"/>
          <p:nvPr/>
        </p:nvSpPr>
        <p:spPr>
          <a:xfrm>
            <a:off x="6096001" y="2400300"/>
            <a:ext cx="11277600" cy="6579815"/>
          </a:xfrm>
          <a:prstGeom prst="rect">
            <a:avLst/>
          </a:prstGeom>
        </p:spPr>
        <p:txBody>
          <a:bodyPr wrap="square" lIns="0" tIns="0" rIns="0" bIns="0" rtlCol="0" anchor="t">
            <a:spAutoFit/>
          </a:bodyPr>
          <a:lstStyle/>
          <a:p>
            <a:pPr algn="just"/>
            <a:r>
              <a:rPr lang="en-US" sz="2499" dirty="0">
                <a:solidFill>
                  <a:srgbClr val="4C3FA2"/>
                </a:solidFill>
                <a:latin typeface="Poppins"/>
                <a:cs typeface="Poppins"/>
              </a:rPr>
              <a:t>Northwind Traders is a wholesale distribution company that purchases products from various suppliers and sells them to customers across multiple countries. The database captures customer transactions, product details, supplier information, and employee sales activities, making it suitable for comprehensive sales and business performance analysis. </a:t>
            </a:r>
            <a:endParaRPr lang="en-IN" sz="2499" dirty="0">
              <a:solidFill>
                <a:srgbClr val="4C3FA2"/>
              </a:solidFill>
              <a:latin typeface="Poppins"/>
              <a:cs typeface="Poppins"/>
            </a:endParaRPr>
          </a:p>
          <a:p>
            <a:pPr algn="just"/>
            <a:endParaRPr lang="en-US" sz="2499" dirty="0">
              <a:solidFill>
                <a:srgbClr val="4C3FA2"/>
              </a:solidFill>
              <a:latin typeface="Poppins"/>
              <a:cs typeface="Poppins"/>
            </a:endParaRPr>
          </a:p>
          <a:p>
            <a:pPr algn="just"/>
            <a:r>
              <a:rPr lang="en-US" sz="2499" dirty="0">
                <a:solidFill>
                  <a:srgbClr val="4C3FA2"/>
                </a:solidFill>
                <a:latin typeface="Poppins"/>
                <a:cs typeface="Poppins"/>
              </a:rPr>
              <a:t>This project analyzes the sales performance of Northwind Traders, a wholesale food distribution company. The objective of the analysis is to evaluate revenue performance, customer behavior, product contribution, geographic distribution, and operational efficiency using structured business intelligence techniques.</a:t>
            </a:r>
            <a:endParaRPr lang="en-IN" sz="2499" dirty="0">
              <a:solidFill>
                <a:srgbClr val="4C3FA2"/>
              </a:solidFill>
              <a:latin typeface="Poppins"/>
              <a:cs typeface="Poppins"/>
            </a:endParaRPr>
          </a:p>
          <a:p>
            <a:pPr algn="just"/>
            <a:endParaRPr lang="en-US" sz="2499" dirty="0">
              <a:solidFill>
                <a:srgbClr val="4C3FA2"/>
              </a:solidFill>
              <a:latin typeface="Poppins"/>
              <a:cs typeface="Poppins"/>
            </a:endParaRPr>
          </a:p>
          <a:p>
            <a:pPr algn="just"/>
            <a:r>
              <a:rPr lang="en-US" sz="2499" dirty="0">
                <a:solidFill>
                  <a:srgbClr val="4C3FA2"/>
                </a:solidFill>
                <a:latin typeface="Poppins"/>
                <a:cs typeface="Poppins"/>
              </a:rPr>
              <a:t>The dataset includes transactional and master tables such as customers, orders, products, categories, suppliers, order details, employees, and shipper.</a:t>
            </a:r>
            <a:endParaRPr lang="en-IN" sz="2499" dirty="0">
              <a:solidFill>
                <a:srgbClr val="4C3FA2"/>
              </a:solidFill>
              <a:latin typeface="Poppins"/>
              <a:cs typeface="Poppins"/>
            </a:endParaRPr>
          </a:p>
          <a:p>
            <a:pPr algn="just">
              <a:lnSpc>
                <a:spcPts val="3499"/>
              </a:lnSpc>
              <a:spcBef>
                <a:spcPct val="0"/>
              </a:spcBef>
            </a:pPr>
            <a:r>
              <a:rPr lang="en-US" sz="2499" dirty="0" err="1">
                <a:solidFill>
                  <a:srgbClr val="4C3FA2"/>
                </a:solidFill>
                <a:latin typeface="Poppins"/>
                <a:ea typeface="Poppins"/>
                <a:cs typeface="Poppins"/>
                <a:sym typeface="Poppins"/>
              </a:rPr>
              <a:t>lacus</a:t>
            </a:r>
            <a:r>
              <a:rPr lang="en-US" sz="2499" dirty="0">
                <a:solidFill>
                  <a:srgbClr val="4C3FA2"/>
                </a:solidFill>
                <a:latin typeface="Poppins"/>
                <a:ea typeface="Poppins"/>
                <a:cs typeface="Poppins"/>
                <a:sym typeface="Poppins"/>
              </a:rPr>
              <a:t>.</a:t>
            </a:r>
          </a:p>
        </p:txBody>
      </p:sp>
      <p:sp>
        <p:nvSpPr>
          <p:cNvPr id="8" name="Freeform 8"/>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F6129-7660-D0A2-A02B-7D4479B207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E570CA-4B24-0C2A-4A87-42BD2073AFD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2BECF2A0-59D6-86E0-E0A2-43BCB6134FE5}"/>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12. Are there any regional trends in supplier distribution and pricing?</a:t>
            </a:r>
          </a:p>
        </p:txBody>
      </p:sp>
      <p:graphicFrame>
        <p:nvGraphicFramePr>
          <p:cNvPr id="3" name="Table 2">
            <a:extLst>
              <a:ext uri="{FF2B5EF4-FFF2-40B4-BE49-F238E27FC236}">
                <a16:creationId xmlns:a16="http://schemas.microsoft.com/office/drawing/2014/main" id="{6BFB6FE1-D300-272B-6877-A2DE0BBC42B1}"/>
              </a:ext>
            </a:extLst>
          </p:cNvPr>
          <p:cNvGraphicFramePr>
            <a:graphicFrameLocks noGrp="1"/>
          </p:cNvGraphicFramePr>
          <p:nvPr>
            <p:extLst>
              <p:ext uri="{D42A27DB-BD31-4B8C-83A1-F6EECF244321}">
                <p14:modId xmlns:p14="http://schemas.microsoft.com/office/powerpoint/2010/main" val="3640775649"/>
              </p:ext>
            </p:extLst>
          </p:nvPr>
        </p:nvGraphicFramePr>
        <p:xfrm>
          <a:off x="990600" y="8100349"/>
          <a:ext cx="16606157" cy="1983851"/>
        </p:xfrm>
        <a:graphic>
          <a:graphicData uri="http://schemas.openxmlformats.org/drawingml/2006/table">
            <a:tbl>
              <a:tblPr>
                <a:tableStyleId>{5C22544A-7EE6-4342-B048-85BDC9FD1C3A}</a:tableStyleId>
              </a:tblPr>
              <a:tblGrid>
                <a:gridCol w="16606157">
                  <a:extLst>
                    <a:ext uri="{9D8B030D-6E8A-4147-A177-3AD203B41FA5}">
                      <a16:colId xmlns:a16="http://schemas.microsoft.com/office/drawing/2014/main" val="3466196748"/>
                    </a:ext>
                  </a:extLst>
                </a:gridCol>
              </a:tblGrid>
              <a:tr h="1983851">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Supplier distribution analysis shows geographic concentration of </a:t>
                      </a:r>
                      <a:r>
                        <a:rPr lang="en-US" sz="2499" kern="1200" dirty="0" err="1">
                          <a:solidFill>
                            <a:srgbClr val="4C3FA2"/>
                          </a:solidFill>
                          <a:latin typeface="Poppins"/>
                          <a:ea typeface="+mn-ea"/>
                          <a:cs typeface="Poppins"/>
                        </a:rPr>
                        <a:t>vendors,while</a:t>
                      </a:r>
                      <a:r>
                        <a:rPr lang="en-US" sz="2499" kern="1200" dirty="0">
                          <a:solidFill>
                            <a:srgbClr val="4C3FA2"/>
                          </a:solidFill>
                          <a:latin typeface="Poppins"/>
                          <a:ea typeface="+mn-ea"/>
                          <a:cs typeface="Poppins"/>
                        </a:rPr>
                        <a:t> pricing trends indicates cost variation across region .certain region like </a:t>
                      </a:r>
                      <a:r>
                        <a:rPr lang="en-US" sz="2499" kern="1200" dirty="0" err="1">
                          <a:solidFill>
                            <a:srgbClr val="4C3FA2"/>
                          </a:solidFill>
                          <a:latin typeface="Poppins"/>
                          <a:ea typeface="+mn-ea"/>
                          <a:cs typeface="Poppins"/>
                        </a:rPr>
                        <a:t>europian</a:t>
                      </a:r>
                      <a:r>
                        <a:rPr lang="en-US" sz="2499" kern="1200" dirty="0">
                          <a:solidFill>
                            <a:srgbClr val="4C3FA2"/>
                          </a:solidFill>
                          <a:latin typeface="Poppins"/>
                          <a:ea typeface="+mn-ea"/>
                          <a:cs typeface="Poppins"/>
                        </a:rPr>
                        <a:t> suppliers dominating premium products, where as other provides lower pricing.</a:t>
                      </a:r>
                    </a:p>
                  </a:txBody>
                  <a:tcPr marL="6350" marR="6350" marT="6350" marB="0" anchor="b"/>
                </a:tc>
                <a:extLst>
                  <a:ext uri="{0D108BD9-81ED-4DB2-BD59-A6C34878D82A}">
                    <a16:rowId xmlns:a16="http://schemas.microsoft.com/office/drawing/2014/main" val="2655921656"/>
                  </a:ext>
                </a:extLst>
              </a:tr>
            </a:tbl>
          </a:graphicData>
        </a:graphic>
      </p:graphicFrame>
      <p:graphicFrame>
        <p:nvGraphicFramePr>
          <p:cNvPr id="4" name="Chart 3">
            <a:extLst>
              <a:ext uri="{FF2B5EF4-FFF2-40B4-BE49-F238E27FC236}">
                <a16:creationId xmlns:a16="http://schemas.microsoft.com/office/drawing/2014/main" id="{B2FEFDE7-9380-3463-FBD8-D3D4F297B6FE}"/>
              </a:ext>
            </a:extLst>
          </p:cNvPr>
          <p:cNvGraphicFramePr>
            <a:graphicFrameLocks/>
          </p:cNvGraphicFramePr>
          <p:nvPr>
            <p:extLst>
              <p:ext uri="{D42A27DB-BD31-4B8C-83A1-F6EECF244321}">
                <p14:modId xmlns:p14="http://schemas.microsoft.com/office/powerpoint/2010/main" val="1719234417"/>
              </p:ext>
            </p:extLst>
          </p:nvPr>
        </p:nvGraphicFramePr>
        <p:xfrm>
          <a:off x="968828" y="2019300"/>
          <a:ext cx="8937172" cy="5486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4C12D7E2-E4C5-B3AF-B25A-9A281EF72BA3}"/>
              </a:ext>
            </a:extLst>
          </p:cNvPr>
          <p:cNvGraphicFramePr>
            <a:graphicFrameLocks/>
          </p:cNvGraphicFramePr>
          <p:nvPr>
            <p:extLst>
              <p:ext uri="{D42A27DB-BD31-4B8C-83A1-F6EECF244321}">
                <p14:modId xmlns:p14="http://schemas.microsoft.com/office/powerpoint/2010/main" val="1278936032"/>
              </p:ext>
            </p:extLst>
          </p:nvPr>
        </p:nvGraphicFramePr>
        <p:xfrm>
          <a:off x="10820399" y="1687535"/>
          <a:ext cx="6776357" cy="518170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3716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AC72-967F-16A2-B1EB-04E048EC9A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6F8F05-4C91-833A-6517-8EBE5F828AF7}"/>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754F99D2-8D91-4221-CE04-C23940013D06}"/>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13. How are suppliers distributed across different product categories?</a:t>
            </a:r>
          </a:p>
        </p:txBody>
      </p:sp>
      <p:graphicFrame>
        <p:nvGraphicFramePr>
          <p:cNvPr id="3" name="Table 2">
            <a:extLst>
              <a:ext uri="{FF2B5EF4-FFF2-40B4-BE49-F238E27FC236}">
                <a16:creationId xmlns:a16="http://schemas.microsoft.com/office/drawing/2014/main" id="{4F77738C-2599-001E-7999-08BDA7DF9C6D}"/>
              </a:ext>
            </a:extLst>
          </p:cNvPr>
          <p:cNvGraphicFramePr>
            <a:graphicFrameLocks noGrp="1"/>
          </p:cNvGraphicFramePr>
          <p:nvPr>
            <p:extLst>
              <p:ext uri="{D42A27DB-BD31-4B8C-83A1-F6EECF244321}">
                <p14:modId xmlns:p14="http://schemas.microsoft.com/office/powerpoint/2010/main" val="3916188117"/>
              </p:ext>
            </p:extLst>
          </p:nvPr>
        </p:nvGraphicFramePr>
        <p:xfrm>
          <a:off x="11430000" y="4152900"/>
          <a:ext cx="6172199" cy="3053334"/>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02958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categories with more supplier indicates strong supply </a:t>
                      </a:r>
                      <a:r>
                        <a:rPr lang="en-US" sz="2499" kern="1200" dirty="0" err="1">
                          <a:solidFill>
                            <a:srgbClr val="4C3FA2"/>
                          </a:solidFill>
                          <a:latin typeface="Poppins"/>
                          <a:ea typeface="+mn-ea"/>
                          <a:cs typeface="Poppins"/>
                        </a:rPr>
                        <a:t>compitation</a:t>
                      </a:r>
                      <a:r>
                        <a:rPr lang="en-US" sz="2499" kern="1200" dirty="0">
                          <a:solidFill>
                            <a:srgbClr val="4C3FA2"/>
                          </a:solidFill>
                          <a:latin typeface="Poppins"/>
                          <a:ea typeface="+mn-ea"/>
                          <a:cs typeface="Poppins"/>
                        </a:rPr>
                        <a:t> and reduce risk ,</a:t>
                      </a: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Poppins"/>
                          <a:ea typeface="+mn-ea"/>
                          <a:cs typeface="Poppins"/>
                        </a:rPr>
                        <a:t>while category with fewer suppliers indicate potential supply chain dependency.</a:t>
                      </a:r>
                    </a:p>
                  </a:txBody>
                  <a:tcPr marL="6350" marR="6350" marT="6350" marB="0" anchor="b"/>
                </a:tc>
                <a:extLst>
                  <a:ext uri="{0D108BD9-81ED-4DB2-BD59-A6C34878D82A}">
                    <a16:rowId xmlns:a16="http://schemas.microsoft.com/office/drawing/2014/main" val="2655921656"/>
                  </a:ext>
                </a:extLst>
              </a:tr>
            </a:tbl>
          </a:graphicData>
        </a:graphic>
      </p:graphicFrame>
      <p:graphicFrame>
        <p:nvGraphicFramePr>
          <p:cNvPr id="4" name="Chart 3">
            <a:extLst>
              <a:ext uri="{FF2B5EF4-FFF2-40B4-BE49-F238E27FC236}">
                <a16:creationId xmlns:a16="http://schemas.microsoft.com/office/drawing/2014/main" id="{65FD5642-8D37-CDF3-9F49-232D3C7A13CF}"/>
              </a:ext>
            </a:extLst>
          </p:cNvPr>
          <p:cNvGraphicFramePr>
            <a:graphicFrameLocks/>
          </p:cNvGraphicFramePr>
          <p:nvPr>
            <p:extLst>
              <p:ext uri="{D42A27DB-BD31-4B8C-83A1-F6EECF244321}">
                <p14:modId xmlns:p14="http://schemas.microsoft.com/office/powerpoint/2010/main" val="4173880569"/>
              </p:ext>
            </p:extLst>
          </p:nvPr>
        </p:nvGraphicFramePr>
        <p:xfrm>
          <a:off x="1295400" y="2334411"/>
          <a:ext cx="9448800" cy="692388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122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D6742-7259-19FA-18E8-88E4200F7C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35F2B5-A50B-A385-1038-FC4BE9DC40EA}"/>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7BAD5C11-DAF7-50E7-5FCA-9A339830D3F1}"/>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14. How do supplier pricing and categories relate across different regions?</a:t>
            </a:r>
          </a:p>
        </p:txBody>
      </p:sp>
      <p:graphicFrame>
        <p:nvGraphicFramePr>
          <p:cNvPr id="3" name="Table 2">
            <a:extLst>
              <a:ext uri="{FF2B5EF4-FFF2-40B4-BE49-F238E27FC236}">
                <a16:creationId xmlns:a16="http://schemas.microsoft.com/office/drawing/2014/main" id="{07D00F1B-47C6-75AA-7CC8-84050828A5D6}"/>
              </a:ext>
            </a:extLst>
          </p:cNvPr>
          <p:cNvGraphicFramePr>
            <a:graphicFrameLocks noGrp="1"/>
          </p:cNvGraphicFramePr>
          <p:nvPr>
            <p:extLst>
              <p:ext uri="{D42A27DB-BD31-4B8C-83A1-F6EECF244321}">
                <p14:modId xmlns:p14="http://schemas.microsoft.com/office/powerpoint/2010/main" val="1186467074"/>
              </p:ext>
            </p:extLst>
          </p:nvPr>
        </p:nvGraphicFramePr>
        <p:xfrm>
          <a:off x="11734800" y="4381500"/>
          <a:ext cx="6172199" cy="348678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48678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0" indent="0" algn="l" defTabSz="914400" rtl="0" eaLnBrk="1" fontAlgn="b" latinLnBrk="0" hangingPunct="1">
                        <a:buFont typeface="Arial" panose="020B0604020202020204" pitchFamily="34" charset="0"/>
                        <a:buNone/>
                      </a:pPr>
                      <a:r>
                        <a:rPr lang="en-US" sz="2499" kern="1200" dirty="0">
                          <a:solidFill>
                            <a:srgbClr val="4C3FA2"/>
                          </a:solidFill>
                          <a:latin typeface="Poppins"/>
                          <a:ea typeface="+mn-ea"/>
                          <a:cs typeface="Poppins"/>
                        </a:rPr>
                        <a:t>The analysis shows that supplier pricing varies across country in same categories. some suppliers supplies max-price in same country but others are supply in cost efficient products. this helps businesses balance quality sourcing and cost optimization.</a:t>
                      </a:r>
                    </a:p>
                  </a:txBody>
                  <a:tcPr marL="6350" marR="6350" marT="6350" marB="0" anchor="b"/>
                </a:tc>
                <a:extLst>
                  <a:ext uri="{0D108BD9-81ED-4DB2-BD59-A6C34878D82A}">
                    <a16:rowId xmlns:a16="http://schemas.microsoft.com/office/drawing/2014/main" val="2655921656"/>
                  </a:ext>
                </a:extLst>
              </a:tr>
            </a:tbl>
          </a:graphicData>
        </a:graphic>
      </p:graphicFrame>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19DD0C3D-512E-0C1D-21F5-ECA4201E648D}"/>
                  </a:ext>
                </a:extLst>
              </p:cNvPr>
              <p:cNvGraphicFramePr/>
              <p:nvPr>
                <p:extLst>
                  <p:ext uri="{D42A27DB-BD31-4B8C-83A1-F6EECF244321}">
                    <p14:modId xmlns:p14="http://schemas.microsoft.com/office/powerpoint/2010/main" val="3651168197"/>
                  </p:ext>
                </p:extLst>
              </p:nvPr>
            </p:nvGraphicFramePr>
            <p:xfrm>
              <a:off x="963386" y="2247900"/>
              <a:ext cx="10314214" cy="6462898"/>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4" name="Chart 3">
                <a:extLst>
                  <a:ext uri="{FF2B5EF4-FFF2-40B4-BE49-F238E27FC236}">
                    <a16:creationId xmlns:a16="http://schemas.microsoft.com/office/drawing/2014/main" id="{19DD0C3D-512E-0C1D-21F5-ECA4201E648D}"/>
                  </a:ext>
                </a:extLst>
              </p:cNvPr>
              <p:cNvPicPr>
                <a:picLocks noGrp="1" noRot="1" noChangeAspect="1" noMove="1" noResize="1" noEditPoints="1" noAdjustHandles="1" noChangeArrowheads="1" noChangeShapeType="1"/>
              </p:cNvPicPr>
              <p:nvPr/>
            </p:nvPicPr>
            <p:blipFill>
              <a:blip r:embed="rId5"/>
              <a:stretch>
                <a:fillRect/>
              </a:stretch>
            </p:blipFill>
            <p:spPr>
              <a:xfrm>
                <a:off x="963386" y="2247900"/>
                <a:ext cx="10314214" cy="6462898"/>
              </a:xfrm>
              <a:prstGeom prst="rect">
                <a:avLst/>
              </a:prstGeom>
            </p:spPr>
          </p:pic>
        </mc:Fallback>
      </mc:AlternateContent>
    </p:spTree>
    <p:extLst>
      <p:ext uri="{BB962C8B-B14F-4D97-AF65-F5344CB8AC3E}">
        <p14:creationId xmlns:p14="http://schemas.microsoft.com/office/powerpoint/2010/main" val="4095060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72ED3-9E27-B959-4FBA-D816581019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118FE2-0CC6-7039-555F-63E4E78F3B6E}"/>
              </a:ext>
            </a:extLst>
          </p:cNvPr>
          <p:cNvSpPr/>
          <p:nvPr/>
        </p:nvSpPr>
        <p:spPr>
          <a:xfrm>
            <a:off x="2325169" y="1933128"/>
            <a:ext cx="4994803" cy="6420744"/>
          </a:xfrm>
          <a:custGeom>
            <a:avLst/>
            <a:gdLst/>
            <a:ahLst/>
            <a:cxnLst/>
            <a:rect l="l" t="t" r="r" b="b"/>
            <a:pathLst>
              <a:path w="4994803" h="6420744">
                <a:moveTo>
                  <a:pt x="0" y="0"/>
                </a:moveTo>
                <a:lnTo>
                  <a:pt x="4994803" y="0"/>
                </a:lnTo>
                <a:lnTo>
                  <a:pt x="4994803" y="6420744"/>
                </a:lnTo>
                <a:lnTo>
                  <a:pt x="0" y="6420744"/>
                </a:lnTo>
                <a:lnTo>
                  <a:pt x="0" y="0"/>
                </a:lnTo>
                <a:close/>
              </a:path>
            </a:pathLst>
          </a:custGeom>
          <a:blipFill>
            <a:blip r:embed="rId2"/>
            <a:stretch>
              <a:fillRect/>
            </a:stretch>
          </a:blipFill>
        </p:spPr>
      </p:sp>
      <p:sp>
        <p:nvSpPr>
          <p:cNvPr id="3" name="TextBox 3">
            <a:extLst>
              <a:ext uri="{FF2B5EF4-FFF2-40B4-BE49-F238E27FC236}">
                <a16:creationId xmlns:a16="http://schemas.microsoft.com/office/drawing/2014/main" id="{520C852B-2BD6-3E28-A0C0-22EF04E619BC}"/>
              </a:ext>
            </a:extLst>
          </p:cNvPr>
          <p:cNvSpPr txBox="1"/>
          <p:nvPr/>
        </p:nvSpPr>
        <p:spPr>
          <a:xfrm>
            <a:off x="8305800" y="4001200"/>
            <a:ext cx="9258300" cy="2284600"/>
          </a:xfrm>
          <a:prstGeom prst="rect">
            <a:avLst/>
          </a:prstGeom>
        </p:spPr>
        <p:txBody>
          <a:bodyPr wrap="square" lIns="0" tIns="0" rIns="0" bIns="0" rtlCol="0" anchor="t">
            <a:spAutoFit/>
          </a:bodyPr>
          <a:lstStyle/>
          <a:p>
            <a:pPr algn="l">
              <a:lnSpc>
                <a:spcPts val="8880"/>
              </a:lnSpc>
            </a:pPr>
            <a:r>
              <a:rPr lang="en-US" sz="8000" b="1" dirty="0">
                <a:solidFill>
                  <a:srgbClr val="4C3FA2"/>
                </a:solidFill>
                <a:latin typeface="Poppins Bold"/>
                <a:ea typeface="Poppins Bold"/>
                <a:cs typeface="Poppins Bold"/>
                <a:sym typeface="Poppins Bold"/>
              </a:rPr>
              <a:t>Power BI Problem Statements</a:t>
            </a:r>
          </a:p>
        </p:txBody>
      </p:sp>
      <p:sp>
        <p:nvSpPr>
          <p:cNvPr id="8" name="Freeform 8">
            <a:extLst>
              <a:ext uri="{FF2B5EF4-FFF2-40B4-BE49-F238E27FC236}">
                <a16:creationId xmlns:a16="http://schemas.microsoft.com/office/drawing/2014/main" id="{14BE0F2A-AA3B-4FED-A9CA-36CE6BB7AC9E}"/>
              </a:ext>
            </a:extLst>
          </p:cNvPr>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550720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64F90-37C7-F2E4-A373-859E21BB0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194D2B-7B73-8BEF-6F78-116F2F5DA859}"/>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F8D69FA5-5443-BA3E-E523-9E1A7B2D365B}"/>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 1</a:t>
            </a:r>
            <a:r>
              <a:rPr lang="en-US" sz="4000" b="1" dirty="0">
                <a:solidFill>
                  <a:srgbClr val="4C3FA2"/>
                </a:solidFill>
                <a:latin typeface="Poppins Bold"/>
                <a:cs typeface="Poppins Bold"/>
                <a:sym typeface="Poppins Bold"/>
              </a:rPr>
              <a:t>. </a:t>
            </a:r>
            <a:r>
              <a:rPr lang="en-IN" sz="4000" b="1" dirty="0">
                <a:solidFill>
                  <a:srgbClr val="4C3FA2"/>
                </a:solidFill>
                <a:latin typeface="Poppins Bold"/>
                <a:cs typeface="Poppins Bold"/>
              </a:rPr>
              <a:t>How does customer distribution vary across different countries or cities? Use bar chart or map to visualize.</a:t>
            </a:r>
            <a:r>
              <a:rPr lang="en-US" sz="4000" b="1" dirty="0">
                <a:solidFill>
                  <a:srgbClr val="4C3FA2"/>
                </a:solidFill>
                <a:latin typeface="Poppins Bold"/>
                <a:cs typeface="Poppins Bold"/>
                <a:sym typeface="Poppins Bold"/>
              </a:rPr>
              <a:t>?</a:t>
            </a:r>
          </a:p>
        </p:txBody>
      </p:sp>
      <p:sp>
        <p:nvSpPr>
          <p:cNvPr id="10" name="TextBox 4">
            <a:extLst>
              <a:ext uri="{FF2B5EF4-FFF2-40B4-BE49-F238E27FC236}">
                <a16:creationId xmlns:a16="http://schemas.microsoft.com/office/drawing/2014/main" id="{9796C713-3724-8C62-2E53-1806C4D5765A}"/>
              </a:ext>
            </a:extLst>
          </p:cNvPr>
          <p:cNvSpPr txBox="1"/>
          <p:nvPr/>
        </p:nvSpPr>
        <p:spPr>
          <a:xfrm>
            <a:off x="10591800" y="3162300"/>
            <a:ext cx="7418614" cy="3076740"/>
          </a:xfrm>
          <a:prstGeom prst="rect">
            <a:avLst/>
          </a:prstGeom>
        </p:spPr>
        <p:txBody>
          <a:bodyPr wrap="square" lIns="0" tIns="0" rIns="0" bIns="0" rtlCol="0" anchor="t">
            <a:spAutoFit/>
          </a:bodyPr>
          <a:lstStyle/>
          <a:p>
            <a:pPr algn="just"/>
            <a:r>
              <a:rPr lang="en-US" sz="2499" b="1" dirty="0">
                <a:solidFill>
                  <a:srgbClr val="4C3FA2"/>
                </a:solidFill>
                <a:latin typeface="Poppins"/>
                <a:cs typeface="Poppins"/>
              </a:rPr>
              <a:t>Conclusion</a:t>
            </a:r>
          </a:p>
          <a:p>
            <a:pPr algn="just"/>
            <a:endParaRPr lang="en-US" sz="2499" b="1" dirty="0">
              <a:solidFill>
                <a:srgbClr val="4C3FA2"/>
              </a:solidFill>
              <a:latin typeface="Poppins"/>
              <a:cs typeface="Poppins"/>
            </a:endParaRPr>
          </a:p>
          <a:p>
            <a:pPr algn="just"/>
            <a:r>
              <a:rPr lang="en-US" sz="2499" dirty="0">
                <a:solidFill>
                  <a:srgbClr val="4C3FA2"/>
                </a:solidFill>
                <a:latin typeface="Poppins"/>
                <a:cs typeface="Poppins"/>
              </a:rPr>
              <a:t>﻿</a:t>
            </a:r>
            <a:r>
              <a:rPr lang="en-US" dirty="0"/>
              <a:t>﻿</a:t>
            </a:r>
            <a:r>
              <a:rPr lang="en-US" sz="2499" dirty="0">
                <a:solidFill>
                  <a:srgbClr val="4C3FA2"/>
                </a:solidFill>
                <a:latin typeface="Poppins"/>
                <a:cs typeface="Poppins"/>
              </a:rPr>
              <a:t>USA had the highest customer count at 13, followed by Germany and France, which tied for second at 11.﻿</a:t>
            </a:r>
          </a:p>
          <a:p>
            <a:pPr algn="just"/>
            <a:r>
              <a:rPr lang="en-US" sz="2499" dirty="0">
                <a:solidFill>
                  <a:srgbClr val="4C3FA2"/>
                </a:solidFill>
                <a:latin typeface="Poppins"/>
                <a:cs typeface="Poppins"/>
              </a:rPr>
              <a:t>﻿</a:t>
            </a:r>
          </a:p>
          <a:p>
            <a:pPr algn="just"/>
            <a:r>
              <a:rPr lang="en-US" sz="2499" dirty="0">
                <a:solidFill>
                  <a:srgbClr val="4C3FA2"/>
                </a:solidFill>
                <a:latin typeface="Poppins"/>
                <a:cs typeface="Poppins"/>
              </a:rPr>
              <a:t>Across all 20 Country, customer count ranged from 1 to 13.﻿ </a:t>
            </a:r>
            <a:endParaRPr lang="en-IN" sz="2499" dirty="0">
              <a:solidFill>
                <a:srgbClr val="4C3FA2"/>
              </a:solidFill>
              <a:latin typeface="Poppins"/>
              <a:cs typeface="Poppins"/>
            </a:endParaRPr>
          </a:p>
        </p:txBody>
      </p:sp>
      <p:pic>
        <p:nvPicPr>
          <p:cNvPr id="4" name="Picture 3">
            <a:extLst>
              <a:ext uri="{FF2B5EF4-FFF2-40B4-BE49-F238E27FC236}">
                <a16:creationId xmlns:a16="http://schemas.microsoft.com/office/drawing/2014/main" id="{23CA0EF8-24C5-C385-301D-F0314FC1CE22}"/>
              </a:ext>
            </a:extLst>
          </p:cNvPr>
          <p:cNvPicPr>
            <a:picLocks noChangeAspect="1"/>
          </p:cNvPicPr>
          <p:nvPr/>
        </p:nvPicPr>
        <p:blipFill>
          <a:blip r:embed="rId4"/>
          <a:stretch>
            <a:fillRect/>
          </a:stretch>
        </p:blipFill>
        <p:spPr>
          <a:xfrm>
            <a:off x="1295400" y="2171699"/>
            <a:ext cx="8763000" cy="7029529"/>
          </a:xfrm>
          <a:prstGeom prst="rect">
            <a:avLst/>
          </a:prstGeom>
        </p:spPr>
      </p:pic>
    </p:spTree>
    <p:extLst>
      <p:ext uri="{BB962C8B-B14F-4D97-AF65-F5344CB8AC3E}">
        <p14:creationId xmlns:p14="http://schemas.microsoft.com/office/powerpoint/2010/main" val="2756913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756E6-AA9B-C6F1-D8FD-F6E20D6921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2F6877-5E8D-1221-4DCB-161488FC0D1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EBC56A5E-07BD-BCC2-E3CE-D3F08ABE7101}"/>
              </a:ext>
            </a:extLst>
          </p:cNvPr>
          <p:cNvSpPr txBox="1"/>
          <p:nvPr/>
        </p:nvSpPr>
        <p:spPr>
          <a:xfrm>
            <a:off x="533400" y="468982"/>
            <a:ext cx="163830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2. </a:t>
            </a:r>
            <a:r>
              <a:rPr lang="en-IN" sz="4000" b="1" dirty="0">
                <a:solidFill>
                  <a:srgbClr val="4C3FA2"/>
                </a:solidFill>
                <a:latin typeface="Poppins Bold"/>
                <a:cs typeface="Poppins Bold"/>
              </a:rPr>
              <a:t>What is the trend in customer orders over time? Use line chart or area chart to visualize </a:t>
            </a:r>
            <a:r>
              <a:rPr lang="en-US" sz="4000" b="1" dirty="0">
                <a:solidFill>
                  <a:srgbClr val="4C3FA2"/>
                </a:solidFill>
                <a:latin typeface="Poppins Bold"/>
                <a:cs typeface="Poppins Bold"/>
                <a:sym typeface="Poppins Bold"/>
              </a:rPr>
              <a:t>?</a:t>
            </a:r>
          </a:p>
        </p:txBody>
      </p:sp>
      <p:pic>
        <p:nvPicPr>
          <p:cNvPr id="7" name="Picture 6">
            <a:extLst>
              <a:ext uri="{FF2B5EF4-FFF2-40B4-BE49-F238E27FC236}">
                <a16:creationId xmlns:a16="http://schemas.microsoft.com/office/drawing/2014/main" id="{E4B93F2E-BB22-AA1B-6CB4-DD49E77B01E1}"/>
              </a:ext>
            </a:extLst>
          </p:cNvPr>
          <p:cNvPicPr>
            <a:picLocks noChangeAspect="1"/>
          </p:cNvPicPr>
          <p:nvPr/>
        </p:nvPicPr>
        <p:blipFill>
          <a:blip r:embed="rId4"/>
          <a:stretch>
            <a:fillRect/>
          </a:stretch>
        </p:blipFill>
        <p:spPr>
          <a:xfrm>
            <a:off x="1143000" y="2345896"/>
            <a:ext cx="9154803" cy="6150404"/>
          </a:xfrm>
          <a:prstGeom prst="rect">
            <a:avLst/>
          </a:prstGeom>
        </p:spPr>
      </p:pic>
      <p:sp>
        <p:nvSpPr>
          <p:cNvPr id="8" name="TextBox 4">
            <a:extLst>
              <a:ext uri="{FF2B5EF4-FFF2-40B4-BE49-F238E27FC236}">
                <a16:creationId xmlns:a16="http://schemas.microsoft.com/office/drawing/2014/main" id="{EF250F70-86DC-A39B-FF62-A1958730F40E}"/>
              </a:ext>
            </a:extLst>
          </p:cNvPr>
          <p:cNvSpPr txBox="1"/>
          <p:nvPr/>
        </p:nvSpPr>
        <p:spPr>
          <a:xfrm>
            <a:off x="10591800" y="3162300"/>
            <a:ext cx="7418614" cy="4230517"/>
          </a:xfrm>
          <a:prstGeom prst="rect">
            <a:avLst/>
          </a:prstGeom>
        </p:spPr>
        <p:txBody>
          <a:bodyPr wrap="square" lIns="0" tIns="0" rIns="0" bIns="0" rtlCol="0" anchor="t">
            <a:spAutoFit/>
          </a:bodyPr>
          <a:lstStyle/>
          <a:p>
            <a:pPr algn="just"/>
            <a:r>
              <a:rPr lang="en-US" sz="2499" b="1" dirty="0">
                <a:solidFill>
                  <a:srgbClr val="4C3FA2"/>
                </a:solidFill>
                <a:latin typeface="Poppins"/>
                <a:cs typeface="Poppins"/>
              </a:rPr>
              <a:t>Conclusion</a:t>
            </a:r>
          </a:p>
          <a:p>
            <a:pPr algn="just"/>
            <a:endParaRPr lang="en-US" sz="2499" b="1" dirty="0">
              <a:solidFill>
                <a:srgbClr val="4C3FA2"/>
              </a:solidFill>
              <a:latin typeface="Poppins"/>
              <a:cs typeface="Poppins"/>
            </a:endParaRPr>
          </a:p>
          <a:p>
            <a:pPr algn="just"/>
            <a:r>
              <a:rPr lang="en-US" sz="2499" dirty="0">
                <a:solidFill>
                  <a:srgbClr val="4C3FA2"/>
                </a:solidFill>
                <a:latin typeface="Poppins"/>
                <a:cs typeface="Poppins"/>
              </a:rPr>
              <a:t>﻿Total orders trended up, resulting in a 162.81% increase between 1994 and 1996.﻿</a:t>
            </a:r>
          </a:p>
          <a:p>
            <a:pPr algn="just"/>
            <a:endParaRPr lang="en-US" sz="2499" dirty="0">
              <a:solidFill>
                <a:srgbClr val="4C3FA2"/>
              </a:solidFill>
              <a:latin typeface="Poppins"/>
              <a:cs typeface="Poppins"/>
            </a:endParaRPr>
          </a:p>
          <a:p>
            <a:pPr algn="just"/>
            <a:r>
              <a:rPr lang="en-US" sz="2499" dirty="0">
                <a:solidFill>
                  <a:srgbClr val="4C3FA2"/>
                </a:solidFill>
                <a:latin typeface="Poppins"/>
                <a:cs typeface="Poppins"/>
              </a:rPr>
              <a:t>Total orders started trending up on 1994, rising by 162.81% (197) in 2 years.﻿</a:t>
            </a:r>
          </a:p>
          <a:p>
            <a:pPr algn="just"/>
            <a:endParaRPr lang="en-US" sz="2499" dirty="0">
              <a:solidFill>
                <a:srgbClr val="4C3FA2"/>
              </a:solidFill>
              <a:latin typeface="Poppins"/>
              <a:cs typeface="Poppins"/>
            </a:endParaRPr>
          </a:p>
          <a:p>
            <a:pPr algn="just"/>
            <a:r>
              <a:rPr lang="en-US" sz="2499" dirty="0">
                <a:solidFill>
                  <a:srgbClr val="4C3FA2"/>
                </a:solidFill>
                <a:latin typeface="Poppins"/>
                <a:cs typeface="Poppins"/>
              </a:rPr>
              <a:t>Total orders jumped from 121 to 318 during its steepest incline between 1994 and 1996.﻿</a:t>
            </a:r>
          </a:p>
          <a:p>
            <a:pPr algn="just"/>
            <a:r>
              <a:rPr lang="en-US" sz="2499" dirty="0">
                <a:solidFill>
                  <a:srgbClr val="4C3FA2"/>
                </a:solidFill>
                <a:latin typeface="Poppins"/>
                <a:cs typeface="Poppins"/>
              </a:rPr>
              <a:t> </a:t>
            </a:r>
            <a:endParaRPr lang="en-IN" sz="2499" dirty="0">
              <a:solidFill>
                <a:srgbClr val="4C3FA2"/>
              </a:solidFill>
              <a:latin typeface="Poppins"/>
              <a:cs typeface="Poppins"/>
            </a:endParaRPr>
          </a:p>
        </p:txBody>
      </p:sp>
    </p:spTree>
    <p:extLst>
      <p:ext uri="{BB962C8B-B14F-4D97-AF65-F5344CB8AC3E}">
        <p14:creationId xmlns:p14="http://schemas.microsoft.com/office/powerpoint/2010/main" val="1294831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F869D-ABB5-E819-9F72-53366EEFBF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602F4E-D0B3-798D-E371-E61031475052}"/>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30664435-13D5-ECB3-6F26-3333B04F9995}"/>
              </a:ext>
            </a:extLst>
          </p:cNvPr>
          <p:cNvSpPr txBox="1"/>
          <p:nvPr/>
        </p:nvSpPr>
        <p:spPr>
          <a:xfrm>
            <a:off x="990600" y="456429"/>
            <a:ext cx="163068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3. </a:t>
            </a:r>
            <a:r>
              <a:rPr lang="en-IN" sz="4000" b="1" dirty="0">
                <a:solidFill>
                  <a:srgbClr val="4C3FA2"/>
                </a:solidFill>
                <a:latin typeface="Poppins Bold"/>
                <a:cs typeface="Poppins Bold"/>
              </a:rPr>
              <a:t>What is the distribution of customers by Contact Title or Region? Use stacked bar chart or pie chart to visualize</a:t>
            </a:r>
            <a:r>
              <a:rPr lang="en-US" sz="4000" b="1" dirty="0">
                <a:solidFill>
                  <a:srgbClr val="4C3FA2"/>
                </a:solidFill>
                <a:latin typeface="Poppins Bold"/>
                <a:cs typeface="Poppins Bold"/>
                <a:sym typeface="Poppins Bold"/>
              </a:rPr>
              <a:t>?</a:t>
            </a:r>
          </a:p>
        </p:txBody>
      </p:sp>
      <p:graphicFrame>
        <p:nvGraphicFramePr>
          <p:cNvPr id="4" name="Table 3">
            <a:extLst>
              <a:ext uri="{FF2B5EF4-FFF2-40B4-BE49-F238E27FC236}">
                <a16:creationId xmlns:a16="http://schemas.microsoft.com/office/drawing/2014/main" id="{0C711029-C2B9-53B6-BC55-B5BDBB45B17F}"/>
              </a:ext>
            </a:extLst>
          </p:cNvPr>
          <p:cNvGraphicFramePr>
            <a:graphicFrameLocks noGrp="1"/>
          </p:cNvGraphicFramePr>
          <p:nvPr>
            <p:extLst>
              <p:ext uri="{D42A27DB-BD31-4B8C-83A1-F6EECF244321}">
                <p14:modId xmlns:p14="http://schemas.microsoft.com/office/powerpoint/2010/main" val="1175200931"/>
              </p:ext>
            </p:extLst>
          </p:nvPr>
        </p:nvGraphicFramePr>
        <p:xfrm>
          <a:off x="11277600" y="4166452"/>
          <a:ext cx="6705600" cy="3434207"/>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0593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1800" kern="1200" dirty="0">
                          <a:solidFill>
                            <a:schemeClr val="dk1"/>
                          </a:solidFill>
                          <a:effectLst/>
                          <a:latin typeface="+mn-lt"/>
                          <a:ea typeface="+mn-ea"/>
                          <a:cs typeface="+mn-cs"/>
                        </a:rPr>
                        <a:t>﻿</a:t>
                      </a:r>
                      <a:r>
                        <a:rPr lang="en-US" sz="2499" b="0" kern="1200" dirty="0">
                          <a:solidFill>
                            <a:srgbClr val="4C3FA2"/>
                          </a:solidFill>
                          <a:latin typeface="Poppins"/>
                          <a:ea typeface="+mn-ea"/>
                          <a:cs typeface="Poppins"/>
                        </a:rPr>
                        <a:t>Germany in </a:t>
                      </a:r>
                      <a:r>
                        <a:rPr lang="en-US" sz="2499" b="0" kern="1200" dirty="0" err="1">
                          <a:solidFill>
                            <a:srgbClr val="4C3FA2"/>
                          </a:solidFill>
                          <a:latin typeface="Poppins"/>
                          <a:ea typeface="+mn-ea"/>
                          <a:cs typeface="Poppins"/>
                        </a:rPr>
                        <a:t>ContactTitle</a:t>
                      </a:r>
                      <a:r>
                        <a:rPr lang="en-US" sz="2499" b="0" kern="1200" dirty="0">
                          <a:solidFill>
                            <a:srgbClr val="4C3FA2"/>
                          </a:solidFill>
                          <a:latin typeface="Poppins"/>
                          <a:ea typeface="+mn-ea"/>
                          <a:cs typeface="Poppins"/>
                        </a:rPr>
                        <a:t> Sales Representative made up 4.44% of customer count.﻿</a:t>
                      </a:r>
                    </a:p>
                    <a:p>
                      <a:pPr marL="0" algn="just" defTabSz="914400" rtl="0" eaLnBrk="1" fontAlgn="b" latinLnBrk="0" hangingPunct="1">
                        <a:buNone/>
                      </a:pPr>
                      <a:endParaRPr lang="en-US" sz="2499" b="0" kern="1200" dirty="0">
                        <a:solidFill>
                          <a:srgbClr val="4C3FA2"/>
                        </a:solidFill>
                        <a:latin typeface="Poppins"/>
                        <a:ea typeface="+mn-ea"/>
                        <a:cs typeface="Poppins"/>
                      </a:endParaRPr>
                    </a:p>
                    <a:p>
                      <a:pPr marL="0" algn="just" defTabSz="914400" rtl="0" eaLnBrk="1" fontAlgn="b" latinLnBrk="0" hangingPunct="1">
                        <a:buNone/>
                      </a:pPr>
                      <a:r>
                        <a:rPr lang="en-US" sz="2499" b="0" kern="1200" dirty="0">
                          <a:solidFill>
                            <a:srgbClr val="4C3FA2"/>
                          </a:solidFill>
                          <a:latin typeface="Poppins"/>
                          <a:ea typeface="+mn-ea"/>
                          <a:cs typeface="Poppins"/>
                        </a:rPr>
                        <a:t>﻿Average customer count was highest for Marketing Manager at 1.71, followed by Sales Representative and Owner.﻿</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B7CB7B98-59AD-8A28-2FFF-264D63813BB6}"/>
              </a:ext>
            </a:extLst>
          </p:cNvPr>
          <p:cNvPicPr>
            <a:picLocks noChangeAspect="1"/>
          </p:cNvPicPr>
          <p:nvPr/>
        </p:nvPicPr>
        <p:blipFill>
          <a:blip r:embed="rId4"/>
          <a:stretch>
            <a:fillRect/>
          </a:stretch>
        </p:blipFill>
        <p:spPr>
          <a:xfrm>
            <a:off x="957943" y="1812606"/>
            <a:ext cx="9862457" cy="8182377"/>
          </a:xfrm>
          <a:prstGeom prst="rect">
            <a:avLst/>
          </a:prstGeom>
        </p:spPr>
      </p:pic>
    </p:spTree>
    <p:extLst>
      <p:ext uri="{BB962C8B-B14F-4D97-AF65-F5344CB8AC3E}">
        <p14:creationId xmlns:p14="http://schemas.microsoft.com/office/powerpoint/2010/main" val="212515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21756-0184-733A-E082-F87621783E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7263AD-EAC5-5EF5-DE5F-BBA7883F8653}"/>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38B86F7E-E49F-90B8-6CAB-5AE844B46674}"/>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4. </a:t>
            </a:r>
            <a:r>
              <a:rPr lang="en-IN" sz="4000" b="1" dirty="0">
                <a:solidFill>
                  <a:srgbClr val="4C3FA2"/>
                </a:solidFill>
                <a:latin typeface="Poppins Bold"/>
                <a:cs typeface="Poppins Bold"/>
              </a:rPr>
              <a:t>How does order volume change over time? Use line chart or stacked bar chart to visualize </a:t>
            </a:r>
            <a:r>
              <a:rPr lang="en-US" sz="4000" b="1" dirty="0">
                <a:solidFill>
                  <a:srgbClr val="4C3FA2"/>
                </a:solidFill>
                <a:latin typeface="Poppins Bold"/>
                <a:cs typeface="Poppins Bold"/>
                <a:sym typeface="Poppins Bold"/>
              </a:rPr>
              <a:t>?</a:t>
            </a:r>
          </a:p>
        </p:txBody>
      </p:sp>
      <p:graphicFrame>
        <p:nvGraphicFramePr>
          <p:cNvPr id="4" name="Table 3">
            <a:extLst>
              <a:ext uri="{FF2B5EF4-FFF2-40B4-BE49-F238E27FC236}">
                <a16:creationId xmlns:a16="http://schemas.microsoft.com/office/drawing/2014/main" id="{ACAE5FA9-D5E5-A593-B2B6-D557CFF8A4FD}"/>
              </a:ext>
            </a:extLst>
          </p:cNvPr>
          <p:cNvGraphicFramePr>
            <a:graphicFrameLocks noGrp="1"/>
          </p:cNvGraphicFramePr>
          <p:nvPr>
            <p:extLst>
              <p:ext uri="{D42A27DB-BD31-4B8C-83A1-F6EECF244321}">
                <p14:modId xmlns:p14="http://schemas.microsoft.com/office/powerpoint/2010/main" val="1044360227"/>
              </p:ext>
            </p:extLst>
          </p:nvPr>
        </p:nvGraphicFramePr>
        <p:xfrm>
          <a:off x="11353800" y="3445510"/>
          <a:ext cx="6705600" cy="2389632"/>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85979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r h="943446">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a:t>
                      </a:r>
                      <a:r>
                        <a:rPr lang="en-US" sz="2499" b="0" kern="1200" dirty="0">
                          <a:solidFill>
                            <a:srgbClr val="4C3FA2"/>
                          </a:solidFill>
                          <a:latin typeface="Poppins"/>
                          <a:ea typeface="+mn-ea"/>
                          <a:cs typeface="Poppins"/>
                        </a:rPr>
                        <a:t>order volume trended up, resulting in a 300.00% increase between Thursday, August 4, 1994 and Wednesday, June 5, 1996.﻿</a:t>
                      </a:r>
                    </a:p>
                  </a:txBody>
                  <a:tcPr marL="6350" marR="6350" marT="6350" marB="0" anchor="b"/>
                </a:tc>
                <a:extLst>
                  <a:ext uri="{0D108BD9-81ED-4DB2-BD59-A6C34878D82A}">
                    <a16:rowId xmlns:a16="http://schemas.microsoft.com/office/drawing/2014/main" val="3190918883"/>
                  </a:ext>
                </a:extLst>
              </a:tr>
            </a:tbl>
          </a:graphicData>
        </a:graphic>
      </p:graphicFrame>
      <p:pic>
        <p:nvPicPr>
          <p:cNvPr id="7" name="Picture 6">
            <a:extLst>
              <a:ext uri="{FF2B5EF4-FFF2-40B4-BE49-F238E27FC236}">
                <a16:creationId xmlns:a16="http://schemas.microsoft.com/office/drawing/2014/main" id="{AA6BA64B-AA3A-DA2B-1225-D1237D67A18F}"/>
              </a:ext>
            </a:extLst>
          </p:cNvPr>
          <p:cNvPicPr>
            <a:picLocks noChangeAspect="1"/>
          </p:cNvPicPr>
          <p:nvPr/>
        </p:nvPicPr>
        <p:blipFill>
          <a:blip r:embed="rId4"/>
          <a:stretch>
            <a:fillRect/>
          </a:stretch>
        </p:blipFill>
        <p:spPr>
          <a:xfrm>
            <a:off x="990600" y="2140533"/>
            <a:ext cx="10011833" cy="6965367"/>
          </a:xfrm>
          <a:prstGeom prst="rect">
            <a:avLst/>
          </a:prstGeom>
        </p:spPr>
      </p:pic>
    </p:spTree>
    <p:extLst>
      <p:ext uri="{BB962C8B-B14F-4D97-AF65-F5344CB8AC3E}">
        <p14:creationId xmlns:p14="http://schemas.microsoft.com/office/powerpoint/2010/main" val="3431229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5CC4-1660-2B61-03B1-380030A133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1D05F3E-5AC6-5FC8-CF1B-32C3B62D5AE9}"/>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67F12431-3175-A4AA-42C3-DCF2B4B55EB5}"/>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 5 .</a:t>
            </a:r>
            <a:r>
              <a:rPr lang="en-IN" dirty="0"/>
              <a:t> </a:t>
            </a:r>
            <a:r>
              <a:rPr lang="en-IN" sz="4000" b="1" dirty="0">
                <a:solidFill>
                  <a:srgbClr val="4C3FA2"/>
                </a:solidFill>
                <a:latin typeface="Poppins Bold"/>
                <a:cs typeface="Poppins Bold"/>
              </a:rPr>
              <a:t>What is the distribution of order values? Use histogram or box plot to visualize</a:t>
            </a:r>
            <a:endParaRPr lang="en-US" sz="4000" b="1" dirty="0">
              <a:solidFill>
                <a:srgbClr val="4C3FA2"/>
              </a:solidFill>
              <a:latin typeface="Poppins Bold"/>
              <a:cs typeface="Poppins Bold"/>
              <a:sym typeface="Poppins Bold"/>
            </a:endParaRPr>
          </a:p>
        </p:txBody>
      </p:sp>
      <p:graphicFrame>
        <p:nvGraphicFramePr>
          <p:cNvPr id="8" name="Table 7">
            <a:extLst>
              <a:ext uri="{FF2B5EF4-FFF2-40B4-BE49-F238E27FC236}">
                <a16:creationId xmlns:a16="http://schemas.microsoft.com/office/drawing/2014/main" id="{D00C0404-AE4F-320B-9567-F7F1ECF3BE04}"/>
              </a:ext>
            </a:extLst>
          </p:cNvPr>
          <p:cNvGraphicFramePr>
            <a:graphicFrameLocks noGrp="1"/>
          </p:cNvGraphicFramePr>
          <p:nvPr>
            <p:extLst>
              <p:ext uri="{D42A27DB-BD31-4B8C-83A1-F6EECF244321}">
                <p14:modId xmlns:p14="http://schemas.microsoft.com/office/powerpoint/2010/main" val="1835891396"/>
              </p:ext>
            </p:extLst>
          </p:nvPr>
        </p:nvGraphicFramePr>
        <p:xfrm>
          <a:off x="9753600" y="3771900"/>
          <a:ext cx="7543800" cy="2286000"/>
        </p:xfrm>
        <a:graphic>
          <a:graphicData uri="http://schemas.openxmlformats.org/drawingml/2006/table">
            <a:tbl>
              <a:tblPr>
                <a:tableStyleId>{5C22544A-7EE6-4342-B048-85BDC9FD1C3A}</a:tableStyleId>
              </a:tblPr>
              <a:tblGrid>
                <a:gridCol w="7543800">
                  <a:extLst>
                    <a:ext uri="{9D8B030D-6E8A-4147-A177-3AD203B41FA5}">
                      <a16:colId xmlns:a16="http://schemas.microsoft.com/office/drawing/2014/main" val="1933356854"/>
                    </a:ext>
                  </a:extLst>
                </a:gridCol>
              </a:tblGrid>
              <a:tr h="2286000">
                <a:tc>
                  <a:txBody>
                    <a:bodyPr/>
                    <a:lstStyle/>
                    <a:p>
                      <a:pPr marL="0" indent="0" algn="just" defTabSz="914400" rtl="0" eaLnBrk="1" fontAlgn="b" latinLnBrk="0" hangingPunct="1">
                        <a:buFont typeface="Arial" panose="020B0604020202020204" pitchFamily="34" charset="0"/>
                        <a:buNone/>
                      </a:pPr>
                      <a:r>
                        <a:rPr lang="en-US" sz="2499" b="1" kern="1200" dirty="0">
                          <a:solidFill>
                            <a:srgbClr val="4C3FA2"/>
                          </a:solidFill>
                          <a:latin typeface="Poppins"/>
                          <a:ea typeface="+mn-ea"/>
                          <a:cs typeface="Poppins"/>
                        </a:rPr>
                        <a:t>CONCLUSION</a:t>
                      </a:r>
                      <a:endParaRPr lang="en-US" sz="2499" b="0" kern="1200" dirty="0">
                        <a:solidFill>
                          <a:srgbClr val="4C3FA2"/>
                        </a:solidFill>
                        <a:latin typeface="Poppins"/>
                        <a:ea typeface="+mn-ea"/>
                        <a:cs typeface="Poppins"/>
                      </a:endParaRPr>
                    </a:p>
                    <a:p>
                      <a:pPr marL="0" indent="0" algn="just" defTabSz="914400" rtl="0" eaLnBrk="1" fontAlgn="b" latinLnBrk="0" hangingPunct="1">
                        <a:buFont typeface="Arial" panose="020B0604020202020204" pitchFamily="34" charset="0"/>
                        <a:buNone/>
                      </a:pPr>
                      <a:r>
                        <a:rPr lang="en-US" sz="2499" b="0" kern="1200" dirty="0">
                          <a:solidFill>
                            <a:srgbClr val="4C3FA2"/>
                          </a:solidFill>
                          <a:latin typeface="Poppins"/>
                          <a:ea typeface="+mn-ea"/>
                          <a:cs typeface="Poppins"/>
                        </a:rPr>
                        <a:t>The Northwind order values are fall down, with most orders being small to medium and a few high-value orders contributing significantly to total revenue.</a:t>
                      </a:r>
                    </a:p>
                  </a:txBody>
                  <a:tcPr marL="5183" marR="5183" marT="5183" marB="0" anchor="b"/>
                </a:tc>
                <a:extLst>
                  <a:ext uri="{0D108BD9-81ED-4DB2-BD59-A6C34878D82A}">
                    <a16:rowId xmlns:a16="http://schemas.microsoft.com/office/drawing/2014/main" val="80719906"/>
                  </a:ext>
                </a:extLst>
              </a:tr>
            </a:tbl>
          </a:graphicData>
        </a:graphic>
      </p:graphicFrame>
      <p:pic>
        <p:nvPicPr>
          <p:cNvPr id="4" name="Picture 3">
            <a:extLst>
              <a:ext uri="{FF2B5EF4-FFF2-40B4-BE49-F238E27FC236}">
                <a16:creationId xmlns:a16="http://schemas.microsoft.com/office/drawing/2014/main" id="{E26831DC-4343-3457-7054-CC23C1664BDA}"/>
              </a:ext>
            </a:extLst>
          </p:cNvPr>
          <p:cNvPicPr>
            <a:picLocks noChangeAspect="1"/>
          </p:cNvPicPr>
          <p:nvPr/>
        </p:nvPicPr>
        <p:blipFill>
          <a:blip r:embed="rId4"/>
          <a:stretch>
            <a:fillRect/>
          </a:stretch>
        </p:blipFill>
        <p:spPr>
          <a:xfrm>
            <a:off x="990600" y="1910578"/>
            <a:ext cx="8534400" cy="7832943"/>
          </a:xfrm>
          <a:prstGeom prst="rect">
            <a:avLst/>
          </a:prstGeom>
        </p:spPr>
      </p:pic>
    </p:spTree>
    <p:extLst>
      <p:ext uri="{BB962C8B-B14F-4D97-AF65-F5344CB8AC3E}">
        <p14:creationId xmlns:p14="http://schemas.microsoft.com/office/powerpoint/2010/main" val="86048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F6B62-13A9-3BFE-FF21-59602822E1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9C229B-0063-7EFC-B997-189DEF0BFF37}"/>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57953E31-D222-83E5-F0C0-6A620F20D7E0}"/>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6. </a:t>
            </a:r>
            <a:r>
              <a:rPr lang="en-IN" sz="4000" b="1" dirty="0">
                <a:solidFill>
                  <a:srgbClr val="4C3FA2"/>
                </a:solidFill>
                <a:latin typeface="Poppins Bold"/>
                <a:cs typeface="Poppins Bold"/>
              </a:rPr>
              <a:t>What is the average order shipping duration? Use bar chart or box plot to visualize</a:t>
            </a:r>
            <a:endParaRPr lang="en-US" sz="4000" b="1" dirty="0">
              <a:solidFill>
                <a:srgbClr val="4C3FA2"/>
              </a:solidFill>
              <a:latin typeface="Poppins Bold"/>
              <a:cs typeface="Poppins Bold"/>
              <a:sym typeface="Poppins Bold"/>
            </a:endParaRPr>
          </a:p>
        </p:txBody>
      </p:sp>
      <p:graphicFrame>
        <p:nvGraphicFramePr>
          <p:cNvPr id="7" name="Table 6">
            <a:extLst>
              <a:ext uri="{FF2B5EF4-FFF2-40B4-BE49-F238E27FC236}">
                <a16:creationId xmlns:a16="http://schemas.microsoft.com/office/drawing/2014/main" id="{11D450DD-41FE-A745-D9C6-811EF005A549}"/>
              </a:ext>
            </a:extLst>
          </p:cNvPr>
          <p:cNvGraphicFramePr>
            <a:graphicFrameLocks noGrp="1"/>
          </p:cNvGraphicFramePr>
          <p:nvPr>
            <p:extLst>
              <p:ext uri="{D42A27DB-BD31-4B8C-83A1-F6EECF244321}">
                <p14:modId xmlns:p14="http://schemas.microsoft.com/office/powerpoint/2010/main" val="322519311"/>
              </p:ext>
            </p:extLst>
          </p:nvPr>
        </p:nvGraphicFramePr>
        <p:xfrm>
          <a:off x="11125200" y="3119120"/>
          <a:ext cx="6858000" cy="3434207"/>
        </p:xfrm>
        <a:graphic>
          <a:graphicData uri="http://schemas.openxmlformats.org/drawingml/2006/table">
            <a:tbl>
              <a:tblPr>
                <a:tableStyleId>{5C22544A-7EE6-4342-B048-85BDC9FD1C3A}</a:tableStyleId>
              </a:tblPr>
              <a:tblGrid>
                <a:gridCol w="68580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1" kern="1200" dirty="0">
                          <a:solidFill>
                            <a:srgbClr val="4C3FA2"/>
                          </a:solidFill>
                          <a:latin typeface="Poppins"/>
                          <a:ea typeface="+mn-ea"/>
                          <a:cs typeface="Poppins"/>
                        </a:rPr>
                        <a:t>﻿</a:t>
                      </a:r>
                      <a:r>
                        <a:rPr lang="en-US" sz="2499" b="0" kern="1200" dirty="0">
                          <a:solidFill>
                            <a:srgbClr val="4C3FA2"/>
                          </a:solidFill>
                          <a:latin typeface="Poppins"/>
                          <a:ea typeface="+mn-ea"/>
                          <a:cs typeface="Poppins"/>
                        </a:rPr>
                        <a:t>At 13, WA had the highest avg shipping duration and was 188.89% higher than DF, which had the lowest avg shipping duration at 4.50.﻿</a:t>
                      </a:r>
                    </a:p>
                    <a:p>
                      <a:pPr marL="0" algn="just" defTabSz="914400" rtl="0" eaLnBrk="1" fontAlgn="b" latinLnBrk="0" hangingPunct="1">
                        <a:buNone/>
                      </a:pPr>
                      <a:endParaRPr lang="en-US" sz="2499" b="0" kern="1200" dirty="0">
                        <a:solidFill>
                          <a:srgbClr val="4C3FA2"/>
                        </a:solidFill>
                        <a:latin typeface="Poppins"/>
                        <a:ea typeface="+mn-ea"/>
                        <a:cs typeface="Poppins"/>
                      </a:endParaRPr>
                    </a:p>
                    <a:p>
                      <a:pPr marL="0" algn="just" defTabSz="914400" rtl="0" eaLnBrk="1" fontAlgn="b" latinLnBrk="0" hangingPunct="1">
                        <a:buNone/>
                      </a:pPr>
                      <a:r>
                        <a:rPr lang="en-US" sz="2499" b="0" kern="1200" dirty="0">
                          <a:solidFill>
                            <a:srgbClr val="4C3FA2"/>
                          </a:solidFill>
                          <a:latin typeface="Poppins"/>
                          <a:ea typeface="+mn-ea"/>
                          <a:cs typeface="Poppins"/>
                        </a:rPr>
                        <a:t>﻿Across all 20 </a:t>
                      </a:r>
                      <a:r>
                        <a:rPr lang="en-US" sz="2499" b="0" kern="1200" dirty="0" err="1">
                          <a:solidFill>
                            <a:srgbClr val="4C3FA2"/>
                          </a:solidFill>
                          <a:latin typeface="Poppins"/>
                          <a:ea typeface="+mn-ea"/>
                          <a:cs typeface="Poppins"/>
                        </a:rPr>
                        <a:t>ShipRegion</a:t>
                      </a:r>
                      <a:r>
                        <a:rPr lang="en-US" sz="2499" b="0" kern="1200" dirty="0">
                          <a:solidFill>
                            <a:srgbClr val="4C3FA2"/>
                          </a:solidFill>
                          <a:latin typeface="Poppins"/>
                          <a:ea typeface="+mn-ea"/>
                          <a:cs typeface="Poppins"/>
                        </a:rPr>
                        <a:t>, avg shipping duration ranged from 4.50 to 13.﻿</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4" name="Picture 3">
            <a:extLst>
              <a:ext uri="{FF2B5EF4-FFF2-40B4-BE49-F238E27FC236}">
                <a16:creationId xmlns:a16="http://schemas.microsoft.com/office/drawing/2014/main" id="{7A4AD3D0-69AD-5D32-F576-E6F5A73758F3}"/>
              </a:ext>
            </a:extLst>
          </p:cNvPr>
          <p:cNvPicPr>
            <a:picLocks noChangeAspect="1"/>
          </p:cNvPicPr>
          <p:nvPr/>
        </p:nvPicPr>
        <p:blipFill>
          <a:blip r:embed="rId4"/>
          <a:stretch>
            <a:fillRect/>
          </a:stretch>
        </p:blipFill>
        <p:spPr>
          <a:xfrm>
            <a:off x="838201" y="2476500"/>
            <a:ext cx="10210800" cy="6661922"/>
          </a:xfrm>
          <a:prstGeom prst="rect">
            <a:avLst/>
          </a:prstGeom>
        </p:spPr>
      </p:pic>
    </p:spTree>
    <p:extLst>
      <p:ext uri="{BB962C8B-B14F-4D97-AF65-F5344CB8AC3E}">
        <p14:creationId xmlns:p14="http://schemas.microsoft.com/office/powerpoint/2010/main" val="235802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30049" y="2397784"/>
            <a:ext cx="6929251" cy="5491431"/>
          </a:xfrm>
          <a:custGeom>
            <a:avLst/>
            <a:gdLst/>
            <a:ahLst/>
            <a:cxnLst/>
            <a:rect l="l" t="t" r="r" b="b"/>
            <a:pathLst>
              <a:path w="6929251" h="5491431">
                <a:moveTo>
                  <a:pt x="0" y="0"/>
                </a:moveTo>
                <a:lnTo>
                  <a:pt x="6929251" y="0"/>
                </a:lnTo>
                <a:lnTo>
                  <a:pt x="6929251" y="5491432"/>
                </a:lnTo>
                <a:lnTo>
                  <a:pt x="0" y="5491432"/>
                </a:lnTo>
                <a:lnTo>
                  <a:pt x="0" y="0"/>
                </a:lnTo>
                <a:close/>
              </a:path>
            </a:pathLst>
          </a:custGeom>
          <a:blipFill>
            <a:blip r:embed="rId2"/>
            <a:stretch>
              <a:fillRect/>
            </a:stretch>
          </a:blipFill>
        </p:spPr>
      </p:sp>
      <p:sp>
        <p:nvSpPr>
          <p:cNvPr id="3" name="TextBox 3"/>
          <p:cNvSpPr txBox="1"/>
          <p:nvPr/>
        </p:nvSpPr>
        <p:spPr>
          <a:xfrm>
            <a:off x="767442" y="635218"/>
            <a:ext cx="14243957" cy="2800767"/>
          </a:xfrm>
          <a:prstGeom prst="rect">
            <a:avLst/>
          </a:prstGeom>
        </p:spPr>
        <p:txBody>
          <a:bodyPr wrap="square" lIns="0" tIns="0" rIns="0" bIns="0" rtlCol="0" anchor="t">
            <a:spAutoFit/>
          </a:bodyPr>
          <a:lstStyle/>
          <a:p>
            <a:pPr>
              <a:lnSpc>
                <a:spcPts val="11200"/>
              </a:lnSpc>
              <a:spcBef>
                <a:spcPct val="0"/>
              </a:spcBef>
            </a:pPr>
            <a:r>
              <a:rPr lang="en-US" sz="8000" b="1" dirty="0">
                <a:solidFill>
                  <a:srgbClr val="4C3FA2"/>
                </a:solidFill>
                <a:latin typeface="Poppins Bold"/>
                <a:cs typeface="Poppins Bold"/>
              </a:rPr>
              <a:t>Objective of the Analysis</a:t>
            </a:r>
            <a:endParaRPr lang="en-IN" sz="8000" b="1" dirty="0">
              <a:solidFill>
                <a:srgbClr val="4C3FA2"/>
              </a:solidFill>
              <a:latin typeface="Poppins Bold"/>
              <a:cs typeface="Poppins Bold"/>
            </a:endParaRPr>
          </a:p>
          <a:p>
            <a:pPr algn="l">
              <a:lnSpc>
                <a:spcPts val="11200"/>
              </a:lnSpc>
              <a:spcBef>
                <a:spcPct val="0"/>
              </a:spcBef>
            </a:pPr>
            <a:endParaRPr lang="en-US" sz="8000" b="1" dirty="0">
              <a:solidFill>
                <a:srgbClr val="4C3FA2"/>
              </a:solidFill>
              <a:latin typeface="Poppins Bold"/>
              <a:ea typeface="Poppins Bold"/>
              <a:cs typeface="Poppins Bold"/>
              <a:sym typeface="Poppins Bold"/>
            </a:endParaRPr>
          </a:p>
        </p:txBody>
      </p:sp>
      <p:sp>
        <p:nvSpPr>
          <p:cNvPr id="4" name="TextBox 4"/>
          <p:cNvSpPr txBox="1"/>
          <p:nvPr/>
        </p:nvSpPr>
        <p:spPr>
          <a:xfrm>
            <a:off x="1210898" y="2397784"/>
            <a:ext cx="8632154" cy="3887667"/>
          </a:xfrm>
          <a:prstGeom prst="rect">
            <a:avLst/>
          </a:prstGeom>
        </p:spPr>
        <p:txBody>
          <a:bodyPr lIns="0" tIns="0" rIns="0" bIns="0" rtlCol="0" anchor="t">
            <a:spAutoFit/>
          </a:bodyPr>
          <a:lstStyle/>
          <a:p>
            <a:r>
              <a:rPr lang="en-US" sz="2499" dirty="0">
                <a:solidFill>
                  <a:srgbClr val="4C3FA2"/>
                </a:solidFill>
                <a:latin typeface="Poppins"/>
                <a:cs typeface="Poppins"/>
              </a:rPr>
              <a:t>The primary objectives of this sales analysis are:</a:t>
            </a:r>
          </a:p>
          <a:p>
            <a:pPr marL="342900" indent="-342900">
              <a:buFont typeface="Arial" panose="020B0604020202020204" pitchFamily="34" charset="0"/>
              <a:buChar char="•"/>
            </a:pPr>
            <a:endParaRPr lang="en-IN" sz="2499" dirty="0">
              <a:solidFill>
                <a:srgbClr val="4C3FA2"/>
              </a:solidFill>
              <a:latin typeface="Poppins"/>
              <a:cs typeface="Poppins"/>
            </a:endParaRPr>
          </a:p>
          <a:p>
            <a:pPr marL="342900" lvl="0" indent="-342900">
              <a:buFont typeface="Arial" panose="020B0604020202020204" pitchFamily="34" charset="0"/>
              <a:buChar char="•"/>
            </a:pPr>
            <a:r>
              <a:rPr lang="en-US" sz="2499" dirty="0">
                <a:solidFill>
                  <a:srgbClr val="4C3FA2"/>
                </a:solidFill>
                <a:latin typeface="Poppins"/>
                <a:cs typeface="Poppins"/>
              </a:rPr>
              <a:t>To analyze overall revenue performance and growth trends</a:t>
            </a:r>
            <a:endParaRPr lang="en-IN" sz="2499" dirty="0">
              <a:solidFill>
                <a:srgbClr val="4C3FA2"/>
              </a:solidFill>
              <a:latin typeface="Poppins"/>
              <a:cs typeface="Poppins"/>
            </a:endParaRPr>
          </a:p>
          <a:p>
            <a:pPr marL="342900" lvl="0" indent="-342900">
              <a:buFont typeface="Arial" panose="020B0604020202020204" pitchFamily="34" charset="0"/>
              <a:buChar char="•"/>
            </a:pPr>
            <a:r>
              <a:rPr lang="en-US" sz="2499" dirty="0">
                <a:solidFill>
                  <a:srgbClr val="4C3FA2"/>
                </a:solidFill>
                <a:latin typeface="Poppins"/>
                <a:cs typeface="Poppins"/>
              </a:rPr>
              <a:t>To identify top-performing products and categories</a:t>
            </a:r>
            <a:endParaRPr lang="en-IN" sz="2499" dirty="0">
              <a:solidFill>
                <a:srgbClr val="4C3FA2"/>
              </a:solidFill>
              <a:latin typeface="Poppins"/>
              <a:cs typeface="Poppins"/>
            </a:endParaRPr>
          </a:p>
          <a:p>
            <a:pPr marL="342900" lvl="0" indent="-342900">
              <a:buFont typeface="Arial" panose="020B0604020202020204" pitchFamily="34" charset="0"/>
              <a:buChar char="•"/>
            </a:pPr>
            <a:r>
              <a:rPr lang="en-US" sz="2499" dirty="0">
                <a:solidFill>
                  <a:srgbClr val="4C3FA2"/>
                </a:solidFill>
                <a:latin typeface="Poppins"/>
                <a:cs typeface="Poppins"/>
              </a:rPr>
              <a:t>To evaluate customer revenue contribution and dependency risk</a:t>
            </a:r>
            <a:endParaRPr lang="en-IN" sz="2499" dirty="0">
              <a:solidFill>
                <a:srgbClr val="4C3FA2"/>
              </a:solidFill>
              <a:latin typeface="Poppins"/>
              <a:cs typeface="Poppins"/>
            </a:endParaRPr>
          </a:p>
          <a:p>
            <a:pPr marL="342900" lvl="0" indent="-342900">
              <a:buFont typeface="Arial" panose="020B0604020202020204" pitchFamily="34" charset="0"/>
              <a:buChar char="•"/>
            </a:pPr>
            <a:r>
              <a:rPr lang="en-US" sz="2499" dirty="0">
                <a:solidFill>
                  <a:srgbClr val="4C3FA2"/>
                </a:solidFill>
                <a:latin typeface="Poppins"/>
                <a:cs typeface="Poppins"/>
              </a:rPr>
              <a:t>To examine geographic sales distribution</a:t>
            </a:r>
            <a:endParaRPr lang="en-IN" sz="2499" dirty="0">
              <a:solidFill>
                <a:srgbClr val="4C3FA2"/>
              </a:solidFill>
              <a:latin typeface="Poppins"/>
              <a:cs typeface="Poppins"/>
            </a:endParaRPr>
          </a:p>
          <a:p>
            <a:pPr marL="342900" lvl="0" indent="-342900">
              <a:buFont typeface="Arial" panose="020B0604020202020204" pitchFamily="34" charset="0"/>
              <a:buChar char="•"/>
            </a:pPr>
            <a:r>
              <a:rPr lang="en-US" sz="2499" dirty="0">
                <a:solidFill>
                  <a:srgbClr val="4C3FA2"/>
                </a:solidFill>
                <a:latin typeface="Poppins"/>
                <a:cs typeface="Poppins"/>
              </a:rPr>
              <a:t>To assess order patterns and operational efficiency</a:t>
            </a:r>
            <a:endParaRPr lang="en-IN" sz="2499" dirty="0">
              <a:solidFill>
                <a:srgbClr val="4C3FA2"/>
              </a:solidFill>
              <a:latin typeface="Poppins"/>
              <a:cs typeface="Poppins"/>
            </a:endParaRPr>
          </a:p>
          <a:p>
            <a:pPr algn="just">
              <a:lnSpc>
                <a:spcPts val="3499"/>
              </a:lnSpc>
              <a:spcBef>
                <a:spcPct val="0"/>
              </a:spcBef>
            </a:pPr>
            <a:endParaRPr lang="en-US" sz="2499" dirty="0">
              <a:solidFill>
                <a:srgbClr val="4C3FA2"/>
              </a:solidFill>
              <a:latin typeface="Poppins"/>
              <a:cs typeface="Poppins"/>
              <a:sym typeface="Poppins"/>
            </a:endParaRPr>
          </a:p>
        </p:txBody>
      </p:sp>
      <p:sp>
        <p:nvSpPr>
          <p:cNvPr id="5" name="Freeform 5"/>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BD54D-060C-58E1-3D54-E2A61BDB44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1D56D6-E16E-C2D1-3E8C-0CA7640E3687}"/>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88512E64-7257-B912-12DC-313CDD15973E}"/>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7. </a:t>
            </a:r>
            <a:r>
              <a:rPr lang="en-IN" sz="4000" b="1" dirty="0">
                <a:solidFill>
                  <a:srgbClr val="4C3FA2"/>
                </a:solidFill>
                <a:latin typeface="Poppins Bold"/>
                <a:cs typeface="Poppins Bold"/>
              </a:rPr>
              <a:t>What is the count of employees by job title or region? Use stacked bar chart or tree map to visualize.</a:t>
            </a:r>
          </a:p>
          <a:p>
            <a:pPr>
              <a:spcBef>
                <a:spcPct val="0"/>
              </a:spcBef>
            </a:pPr>
            <a:endParaRPr lang="en-US" sz="4000" b="1" dirty="0">
              <a:solidFill>
                <a:srgbClr val="4C3FA2"/>
              </a:solidFill>
              <a:latin typeface="Poppins Bold"/>
              <a:ea typeface="Poppins Bold"/>
              <a:cs typeface="Poppins Bold"/>
              <a:sym typeface="Poppins Bold"/>
            </a:endParaRPr>
          </a:p>
        </p:txBody>
      </p:sp>
      <p:graphicFrame>
        <p:nvGraphicFramePr>
          <p:cNvPr id="4" name="Table 3">
            <a:extLst>
              <a:ext uri="{FF2B5EF4-FFF2-40B4-BE49-F238E27FC236}">
                <a16:creationId xmlns:a16="http://schemas.microsoft.com/office/drawing/2014/main" id="{B4DDD834-78E8-9F92-0808-3F06575FADFE}"/>
              </a:ext>
            </a:extLst>
          </p:cNvPr>
          <p:cNvGraphicFramePr>
            <a:graphicFrameLocks noGrp="1"/>
          </p:cNvGraphicFramePr>
          <p:nvPr>
            <p:extLst>
              <p:ext uri="{D42A27DB-BD31-4B8C-83A1-F6EECF244321}">
                <p14:modId xmlns:p14="http://schemas.microsoft.com/office/powerpoint/2010/main" val="1451571787"/>
              </p:ext>
            </p:extLst>
          </p:nvPr>
        </p:nvGraphicFramePr>
        <p:xfrm>
          <a:off x="11277600" y="3119120"/>
          <a:ext cx="6705600" cy="3815080"/>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0" kern="1200" dirty="0">
                          <a:solidFill>
                            <a:srgbClr val="4C3FA2"/>
                          </a:solidFill>
                          <a:latin typeface="Poppins"/>
                          <a:ea typeface="+mn-ea"/>
                          <a:cs typeface="Poppins"/>
                        </a:rPr>
                        <a:t>The employee distribution in the Northwind dataset shows that most employees work in sales-related roles, with fewer employees in management or support roles. Employees are also concentrated in key business regions, indicating centralized workforce operations.</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175EAED3-2FE4-F2FF-410E-3DE96CDCA344}"/>
              </a:ext>
            </a:extLst>
          </p:cNvPr>
          <p:cNvPicPr>
            <a:picLocks noChangeAspect="1"/>
          </p:cNvPicPr>
          <p:nvPr/>
        </p:nvPicPr>
        <p:blipFill>
          <a:blip r:embed="rId4"/>
          <a:stretch>
            <a:fillRect/>
          </a:stretch>
        </p:blipFill>
        <p:spPr>
          <a:xfrm>
            <a:off x="990600" y="1943234"/>
            <a:ext cx="9792994" cy="7543665"/>
          </a:xfrm>
          <a:prstGeom prst="rect">
            <a:avLst/>
          </a:prstGeom>
        </p:spPr>
      </p:pic>
    </p:spTree>
    <p:extLst>
      <p:ext uri="{BB962C8B-B14F-4D97-AF65-F5344CB8AC3E}">
        <p14:creationId xmlns:p14="http://schemas.microsoft.com/office/powerpoint/2010/main" val="2519713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FD6CA-D942-36B7-78E0-60A59DE537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5FC74F-ABA0-08D2-BC7A-6173F2D3C4D6}"/>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0C9243E2-5C62-C8CA-B4B2-3AD69D7FF123}"/>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8. </a:t>
            </a:r>
            <a:r>
              <a:rPr lang="en-IN" sz="4000" b="1" dirty="0">
                <a:solidFill>
                  <a:srgbClr val="4C3FA2"/>
                </a:solidFill>
                <a:latin typeface="Poppins Bold"/>
                <a:cs typeface="Poppins Bold"/>
              </a:rPr>
              <a:t>What is the distribution of employee tenure? Use histogram or box plot to visualize.</a:t>
            </a:r>
          </a:p>
          <a:p>
            <a:pPr>
              <a:spcBef>
                <a:spcPct val="0"/>
              </a:spcBef>
            </a:pPr>
            <a:endParaRPr lang="en-US" sz="4000" b="1" dirty="0">
              <a:solidFill>
                <a:srgbClr val="4C3FA2"/>
              </a:solidFill>
              <a:latin typeface="Poppins Bold"/>
              <a:ea typeface="Poppins Bold"/>
              <a:cs typeface="Poppins Bold"/>
              <a:sym typeface="Poppins Bold"/>
            </a:endParaRPr>
          </a:p>
        </p:txBody>
      </p:sp>
      <p:graphicFrame>
        <p:nvGraphicFramePr>
          <p:cNvPr id="4" name="Table 3">
            <a:extLst>
              <a:ext uri="{FF2B5EF4-FFF2-40B4-BE49-F238E27FC236}">
                <a16:creationId xmlns:a16="http://schemas.microsoft.com/office/drawing/2014/main" id="{089A3E5D-4365-E959-D162-10AA21C0E4C2}"/>
              </a:ext>
            </a:extLst>
          </p:cNvPr>
          <p:cNvGraphicFramePr>
            <a:graphicFrameLocks noGrp="1"/>
          </p:cNvGraphicFramePr>
          <p:nvPr>
            <p:extLst>
              <p:ext uri="{D42A27DB-BD31-4B8C-83A1-F6EECF244321}">
                <p14:modId xmlns:p14="http://schemas.microsoft.com/office/powerpoint/2010/main" val="2744690265"/>
              </p:ext>
            </p:extLst>
          </p:nvPr>
        </p:nvGraphicFramePr>
        <p:xfrm>
          <a:off x="10591800" y="3467100"/>
          <a:ext cx="7010399" cy="3053334"/>
        </p:xfrm>
        <a:graphic>
          <a:graphicData uri="http://schemas.openxmlformats.org/drawingml/2006/table">
            <a:tbl>
              <a:tblPr>
                <a:tableStyleId>{5C22544A-7EE6-4342-B048-85BDC9FD1C3A}</a:tableStyleId>
              </a:tblPr>
              <a:tblGrid>
                <a:gridCol w="7010399">
                  <a:extLst>
                    <a:ext uri="{9D8B030D-6E8A-4147-A177-3AD203B41FA5}">
                      <a16:colId xmlns:a16="http://schemas.microsoft.com/office/drawing/2014/main" val="3466196748"/>
                    </a:ext>
                  </a:extLst>
                </a:gridCol>
              </a:tblGrid>
              <a:tr h="2252044">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0" kern="1200" dirty="0">
                          <a:solidFill>
                            <a:srgbClr val="4C3FA2"/>
                          </a:solidFill>
                          <a:latin typeface="Poppins"/>
                          <a:ea typeface="+mn-ea"/>
                          <a:cs typeface="Poppins"/>
                        </a:rPr>
                        <a:t>The employee tenure distribution in the Northwind dataset shows that most employees have moderate years of service, with fewer very new or very long-tenured employees, indicating a relatively stable workforce.</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56E64C67-72B1-44E7-9D7E-C9B202C7D6BC}"/>
              </a:ext>
            </a:extLst>
          </p:cNvPr>
          <p:cNvPicPr>
            <a:picLocks noChangeAspect="1"/>
          </p:cNvPicPr>
          <p:nvPr/>
        </p:nvPicPr>
        <p:blipFill>
          <a:blip r:embed="rId4"/>
          <a:stretch>
            <a:fillRect/>
          </a:stretch>
        </p:blipFill>
        <p:spPr>
          <a:xfrm>
            <a:off x="990599" y="1937792"/>
            <a:ext cx="9119881" cy="7091908"/>
          </a:xfrm>
          <a:prstGeom prst="rect">
            <a:avLst/>
          </a:prstGeom>
        </p:spPr>
      </p:pic>
    </p:spTree>
    <p:extLst>
      <p:ext uri="{BB962C8B-B14F-4D97-AF65-F5344CB8AC3E}">
        <p14:creationId xmlns:p14="http://schemas.microsoft.com/office/powerpoint/2010/main" val="952636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29477-322C-7795-F9DF-715F2AFBCE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F9E8FE-F393-9B1B-3CCA-073444B4B32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CBCF62C5-05D6-3776-AEAC-051DD967F112}"/>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9. </a:t>
            </a:r>
            <a:r>
              <a:rPr lang="en-IN" sz="4000" b="1" dirty="0">
                <a:solidFill>
                  <a:srgbClr val="4C3FA2"/>
                </a:solidFill>
                <a:latin typeface="Poppins Bold"/>
                <a:cs typeface="Poppins Bold"/>
              </a:rPr>
              <a:t>What is the reporting structure among employees? Use org chart or hierarchical tree to visualize.</a:t>
            </a:r>
          </a:p>
          <a:p>
            <a:pPr>
              <a:spcBef>
                <a:spcPct val="0"/>
              </a:spcBef>
            </a:pPr>
            <a:endParaRPr lang="en-US" sz="4000" b="1" dirty="0">
              <a:solidFill>
                <a:srgbClr val="4C3FA2"/>
              </a:solidFill>
              <a:latin typeface="Poppins Bold"/>
              <a:ea typeface="Poppins Bold"/>
              <a:cs typeface="Poppins Bold"/>
              <a:sym typeface="Poppins Bold"/>
            </a:endParaRPr>
          </a:p>
        </p:txBody>
      </p:sp>
      <p:graphicFrame>
        <p:nvGraphicFramePr>
          <p:cNvPr id="4" name="Table 3">
            <a:extLst>
              <a:ext uri="{FF2B5EF4-FFF2-40B4-BE49-F238E27FC236}">
                <a16:creationId xmlns:a16="http://schemas.microsoft.com/office/drawing/2014/main" id="{FAB5B9A9-1DD2-9ACE-A0D4-768D53DDE07F}"/>
              </a:ext>
            </a:extLst>
          </p:cNvPr>
          <p:cNvGraphicFramePr>
            <a:graphicFrameLocks noGrp="1"/>
          </p:cNvGraphicFramePr>
          <p:nvPr>
            <p:extLst>
              <p:ext uri="{D42A27DB-BD31-4B8C-83A1-F6EECF244321}">
                <p14:modId xmlns:p14="http://schemas.microsoft.com/office/powerpoint/2010/main" val="142086666"/>
              </p:ext>
            </p:extLst>
          </p:nvPr>
        </p:nvGraphicFramePr>
        <p:xfrm>
          <a:off x="10003970" y="3579092"/>
          <a:ext cx="7674429" cy="3160983"/>
        </p:xfrm>
        <a:graphic>
          <a:graphicData uri="http://schemas.openxmlformats.org/drawingml/2006/table">
            <a:tbl>
              <a:tblPr>
                <a:tableStyleId>{5C22544A-7EE6-4342-B048-85BDC9FD1C3A}</a:tableStyleId>
              </a:tblPr>
              <a:tblGrid>
                <a:gridCol w="7674429">
                  <a:extLst>
                    <a:ext uri="{9D8B030D-6E8A-4147-A177-3AD203B41FA5}">
                      <a16:colId xmlns:a16="http://schemas.microsoft.com/office/drawing/2014/main" val="3466196748"/>
                    </a:ext>
                  </a:extLst>
                </a:gridCol>
              </a:tblGrid>
              <a:tr h="3160983">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2499" b="0" kern="1200" dirty="0">
                          <a:solidFill>
                            <a:srgbClr val="4C3FA2"/>
                          </a:solidFill>
                          <a:latin typeface="Poppins"/>
                          <a:ea typeface="+mn-ea"/>
                          <a:cs typeface="Poppins"/>
                        </a:rPr>
                        <a:t>The Northwind employee reporting structure follows a hierarchical model with top leadership overseeing managers, who in turn supervise operational staff such as sales representatives. This reflects a structured chain of command.</a:t>
                      </a:r>
                    </a:p>
                    <a:p>
                      <a:pPr marL="0" algn="just" defTabSz="914400" rtl="0" eaLnBrk="1" fontAlgn="b" latinLnBrk="0" hangingPunct="1">
                        <a:buNone/>
                      </a:pPr>
                      <a:endParaRPr lang="en-US" sz="2499" b="1"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4EE4C7D1-9BCB-13C3-F533-BACE8744822F}"/>
              </a:ext>
            </a:extLst>
          </p:cNvPr>
          <p:cNvPicPr>
            <a:picLocks noChangeAspect="1"/>
          </p:cNvPicPr>
          <p:nvPr/>
        </p:nvPicPr>
        <p:blipFill>
          <a:blip r:embed="rId4"/>
          <a:stretch>
            <a:fillRect/>
          </a:stretch>
        </p:blipFill>
        <p:spPr>
          <a:xfrm>
            <a:off x="609601" y="2258900"/>
            <a:ext cx="9148634" cy="6542199"/>
          </a:xfrm>
          <a:prstGeom prst="rect">
            <a:avLst/>
          </a:prstGeom>
        </p:spPr>
      </p:pic>
    </p:spTree>
    <p:extLst>
      <p:ext uri="{BB962C8B-B14F-4D97-AF65-F5344CB8AC3E}">
        <p14:creationId xmlns:p14="http://schemas.microsoft.com/office/powerpoint/2010/main" val="101345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A7C9B-C78D-34BC-A555-412BD33839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4E9182-F13C-D853-582E-A2CB82EAF008}"/>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B3BF0A6C-5E87-3272-CE17-289D4CFFC9E5}"/>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10. </a:t>
            </a:r>
            <a:r>
              <a:rPr lang="en-IN" sz="4000" b="1" dirty="0">
                <a:solidFill>
                  <a:srgbClr val="4C3FA2"/>
                </a:solidFill>
                <a:latin typeface="Poppins Bold"/>
                <a:cs typeface="Poppins Bold"/>
              </a:rPr>
              <a:t>Which products have the highest sales volume? Use bar chart or tree map to visualize.</a:t>
            </a:r>
          </a:p>
          <a:p>
            <a:pPr>
              <a:spcBef>
                <a:spcPct val="0"/>
              </a:spcBef>
            </a:pPr>
            <a:endParaRPr lang="en-US" sz="4000" b="1" dirty="0">
              <a:solidFill>
                <a:srgbClr val="4C3FA2"/>
              </a:solidFill>
              <a:latin typeface="Poppins Bold"/>
              <a:ea typeface="Poppins Bold"/>
              <a:cs typeface="Poppins Bold"/>
              <a:sym typeface="Poppins Bold"/>
            </a:endParaRPr>
          </a:p>
        </p:txBody>
      </p:sp>
      <p:graphicFrame>
        <p:nvGraphicFramePr>
          <p:cNvPr id="7" name="Table 6">
            <a:extLst>
              <a:ext uri="{FF2B5EF4-FFF2-40B4-BE49-F238E27FC236}">
                <a16:creationId xmlns:a16="http://schemas.microsoft.com/office/drawing/2014/main" id="{F9BC1B85-DA00-C06D-5807-AEF0C5708319}"/>
              </a:ext>
            </a:extLst>
          </p:cNvPr>
          <p:cNvGraphicFramePr>
            <a:graphicFrameLocks noGrp="1"/>
          </p:cNvGraphicFramePr>
          <p:nvPr>
            <p:extLst>
              <p:ext uri="{D42A27DB-BD31-4B8C-83A1-F6EECF244321}">
                <p14:modId xmlns:p14="http://schemas.microsoft.com/office/powerpoint/2010/main" val="3712610465"/>
              </p:ext>
            </p:extLst>
          </p:nvPr>
        </p:nvGraphicFramePr>
        <p:xfrm>
          <a:off x="11582400" y="2610480"/>
          <a:ext cx="6324599" cy="5047620"/>
        </p:xfrm>
        <a:graphic>
          <a:graphicData uri="http://schemas.openxmlformats.org/drawingml/2006/table">
            <a:tbl>
              <a:tblPr>
                <a:tableStyleId>{5C22544A-7EE6-4342-B048-85BDC9FD1C3A}</a:tableStyleId>
              </a:tblPr>
              <a:tblGrid>
                <a:gridCol w="6324599">
                  <a:extLst>
                    <a:ext uri="{9D8B030D-6E8A-4147-A177-3AD203B41FA5}">
                      <a16:colId xmlns:a16="http://schemas.microsoft.com/office/drawing/2014/main" val="3466196748"/>
                    </a:ext>
                  </a:extLst>
                </a:gridCol>
              </a:tblGrid>
              <a:tr h="504762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r>
                        <a:rPr lang="en-US" sz="2499" b="0" kern="1200" dirty="0">
                          <a:solidFill>
                            <a:srgbClr val="4C3FA2"/>
                          </a:solidFill>
                          <a:latin typeface="Poppins"/>
                          <a:ea typeface="+mn-ea"/>
                          <a:cs typeface="Poppins"/>
                        </a:rPr>
                        <a:t>﻿24 - 12 oz bottles had the highest Count of ProductName at 4, followed by 5 kg pkg. and 24 - 250 g pkgs., which tied for second at 2.﻿</a:t>
                      </a:r>
                    </a:p>
                    <a:p>
                      <a:endParaRPr lang="en-US" sz="2499" b="0" kern="1200" dirty="0">
                        <a:solidFill>
                          <a:srgbClr val="4C3FA2"/>
                        </a:solidFill>
                        <a:latin typeface="Poppins"/>
                        <a:ea typeface="+mn-ea"/>
                        <a:cs typeface="Poppins"/>
                      </a:endParaRPr>
                    </a:p>
                    <a:p>
                      <a:r>
                        <a:rPr lang="en-US" sz="2499" b="0" kern="1200" dirty="0">
                          <a:solidFill>
                            <a:srgbClr val="4C3FA2"/>
                          </a:solidFill>
                          <a:latin typeface="Poppins"/>
                          <a:ea typeface="+mn-ea"/>
                          <a:cs typeface="Poppins"/>
                        </a:rPr>
                        <a:t>24 - 12 oz bottles accounted for 5.19% of Count of ProductName.﻿</a:t>
                      </a:r>
                    </a:p>
                    <a:p>
                      <a:r>
                        <a:rPr lang="en-US" sz="2499" b="0" kern="1200" dirty="0">
                          <a:solidFill>
                            <a:srgbClr val="4C3FA2"/>
                          </a:solidFill>
                          <a:latin typeface="Poppins"/>
                          <a:ea typeface="+mn-ea"/>
                          <a:cs typeface="Poppins"/>
                        </a:rPr>
                        <a:t>﻿ </a:t>
                      </a:r>
                    </a:p>
                    <a:p>
                      <a:r>
                        <a:rPr lang="en-US" sz="2499" b="0" kern="1200" dirty="0">
                          <a:solidFill>
                            <a:srgbClr val="4C3FA2"/>
                          </a:solidFill>
                          <a:latin typeface="Poppins"/>
                          <a:ea typeface="+mn-ea"/>
                          <a:cs typeface="Poppins"/>
                        </a:rPr>
                        <a:t>Across all 70 </a:t>
                      </a:r>
                      <a:r>
                        <a:rPr lang="en-US" sz="2499" b="0" kern="1200" dirty="0" err="1">
                          <a:solidFill>
                            <a:srgbClr val="4C3FA2"/>
                          </a:solidFill>
                          <a:latin typeface="Poppins"/>
                          <a:ea typeface="+mn-ea"/>
                          <a:cs typeface="Poppins"/>
                        </a:rPr>
                        <a:t>QuantityPerUnit</a:t>
                      </a:r>
                      <a:r>
                        <a:rPr lang="en-US" sz="2499" b="0" kern="1200" dirty="0">
                          <a:solidFill>
                            <a:srgbClr val="4C3FA2"/>
                          </a:solidFill>
                          <a:latin typeface="Poppins"/>
                          <a:ea typeface="+mn-ea"/>
                          <a:cs typeface="Poppins"/>
                        </a:rPr>
                        <a:t>, Count of ProductName ranged from 1 to 4.﻿ ﻿</a:t>
                      </a:r>
                    </a:p>
                  </a:txBody>
                  <a:tcPr marL="6350" marR="6350" marT="6350" marB="0" anchor="b"/>
                </a:tc>
                <a:extLst>
                  <a:ext uri="{0D108BD9-81ED-4DB2-BD59-A6C34878D82A}">
                    <a16:rowId xmlns:a16="http://schemas.microsoft.com/office/drawing/2014/main" val="2655921656"/>
                  </a:ext>
                </a:extLst>
              </a:tr>
            </a:tbl>
          </a:graphicData>
        </a:graphic>
      </p:graphicFrame>
      <p:pic>
        <p:nvPicPr>
          <p:cNvPr id="4" name="Picture 3">
            <a:extLst>
              <a:ext uri="{FF2B5EF4-FFF2-40B4-BE49-F238E27FC236}">
                <a16:creationId xmlns:a16="http://schemas.microsoft.com/office/drawing/2014/main" id="{CF12AA16-DFA4-2EEA-D8F4-6FD64541DB25}"/>
              </a:ext>
            </a:extLst>
          </p:cNvPr>
          <p:cNvPicPr>
            <a:picLocks noChangeAspect="1"/>
          </p:cNvPicPr>
          <p:nvPr/>
        </p:nvPicPr>
        <p:blipFill>
          <a:blip r:embed="rId4"/>
          <a:stretch>
            <a:fillRect/>
          </a:stretch>
        </p:blipFill>
        <p:spPr>
          <a:xfrm>
            <a:off x="990600" y="2095500"/>
            <a:ext cx="10205525" cy="7010400"/>
          </a:xfrm>
          <a:prstGeom prst="rect">
            <a:avLst/>
          </a:prstGeom>
        </p:spPr>
      </p:pic>
    </p:spTree>
    <p:extLst>
      <p:ext uri="{BB962C8B-B14F-4D97-AF65-F5344CB8AC3E}">
        <p14:creationId xmlns:p14="http://schemas.microsoft.com/office/powerpoint/2010/main" val="1256829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6EB84-5D08-D5F2-BD76-214DC2BB28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DED653-11B4-5AE6-9057-4460323A7E8C}"/>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BEAAA490-8909-B66A-6CEC-872D10DFF507}"/>
              </a:ext>
            </a:extLst>
          </p:cNvPr>
          <p:cNvSpPr txBox="1"/>
          <p:nvPr/>
        </p:nvSpPr>
        <p:spPr>
          <a:xfrm>
            <a:off x="990600" y="456429"/>
            <a:ext cx="157734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11. </a:t>
            </a:r>
            <a:r>
              <a:rPr lang="en-IN" sz="4000" b="1" dirty="0">
                <a:solidFill>
                  <a:srgbClr val="4C3FA2"/>
                </a:solidFill>
                <a:latin typeface="Poppins Bold"/>
                <a:cs typeface="Poppins Bold"/>
              </a:rPr>
              <a:t>How does the sales volume vary across different product categories? Use stacked bar chart or tree map to visualize.</a:t>
            </a:r>
          </a:p>
          <a:p>
            <a:pPr>
              <a:spcBef>
                <a:spcPct val="0"/>
              </a:spcBef>
            </a:pPr>
            <a:endParaRPr lang="en-US" sz="4000" b="1" dirty="0">
              <a:solidFill>
                <a:srgbClr val="4C3FA2"/>
              </a:solidFill>
              <a:latin typeface="Poppins Bold"/>
              <a:ea typeface="Poppins Bold"/>
              <a:cs typeface="Poppins Bold"/>
              <a:sym typeface="Poppins Bold"/>
            </a:endParaRPr>
          </a:p>
        </p:txBody>
      </p:sp>
      <p:graphicFrame>
        <p:nvGraphicFramePr>
          <p:cNvPr id="3" name="Table 2">
            <a:extLst>
              <a:ext uri="{FF2B5EF4-FFF2-40B4-BE49-F238E27FC236}">
                <a16:creationId xmlns:a16="http://schemas.microsoft.com/office/drawing/2014/main" id="{8D6CA73B-F851-FF51-11E7-B9FB627AF6F7}"/>
              </a:ext>
            </a:extLst>
          </p:cNvPr>
          <p:cNvGraphicFramePr>
            <a:graphicFrameLocks noGrp="1"/>
          </p:cNvGraphicFramePr>
          <p:nvPr>
            <p:extLst>
              <p:ext uri="{D42A27DB-BD31-4B8C-83A1-F6EECF244321}">
                <p14:modId xmlns:p14="http://schemas.microsoft.com/office/powerpoint/2010/main" val="2065431535"/>
              </p:ext>
            </p:extLst>
          </p:nvPr>
        </p:nvGraphicFramePr>
        <p:xfrm>
          <a:off x="11734800" y="4000500"/>
          <a:ext cx="6172199" cy="386778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86778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800" dirty="0"/>
                        <a:t>Sales volume in the Northwind dataset varies by product category, with categories like beverages and confectionery typically generating the highest sales, while some specialty categories contribute lower sales volumes.</a:t>
                      </a:r>
                      <a:endParaRPr lang="en-US" sz="2499" b="1" kern="1200" dirty="0">
                        <a:solidFill>
                          <a:srgbClr val="4C3FA2"/>
                        </a:solidFill>
                        <a:latin typeface="Poppins"/>
                        <a:ea typeface="+mn-ea"/>
                        <a:cs typeface="Poppins"/>
                      </a:endParaRP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F7D636EB-5D42-4CBF-53D7-E09A5BE4C121}"/>
              </a:ext>
            </a:extLst>
          </p:cNvPr>
          <p:cNvPicPr>
            <a:picLocks noChangeAspect="1"/>
          </p:cNvPicPr>
          <p:nvPr/>
        </p:nvPicPr>
        <p:blipFill>
          <a:blip r:embed="rId4"/>
          <a:stretch>
            <a:fillRect/>
          </a:stretch>
        </p:blipFill>
        <p:spPr>
          <a:xfrm>
            <a:off x="990600" y="1894248"/>
            <a:ext cx="10687856" cy="6678251"/>
          </a:xfrm>
          <a:prstGeom prst="rect">
            <a:avLst/>
          </a:prstGeom>
        </p:spPr>
      </p:pic>
    </p:spTree>
    <p:extLst>
      <p:ext uri="{BB962C8B-B14F-4D97-AF65-F5344CB8AC3E}">
        <p14:creationId xmlns:p14="http://schemas.microsoft.com/office/powerpoint/2010/main" val="88258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E22A2-D81A-A496-6955-044DA4CA42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B39855-35BC-1D6D-0771-2B36E8322DB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00B1814B-F13D-B870-CD2D-C7BE2C63D862}"/>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12. </a:t>
            </a:r>
            <a:r>
              <a:rPr lang="en-IN" sz="4000" b="1" dirty="0">
                <a:solidFill>
                  <a:srgbClr val="4C3FA2"/>
                </a:solidFill>
                <a:latin typeface="Poppins Bold"/>
                <a:cs typeface="Poppins Bold"/>
              </a:rPr>
              <a:t>Can we visualize the pricing distribution of products? Use box plot or histogram to visualize.</a:t>
            </a:r>
          </a:p>
          <a:p>
            <a:pPr>
              <a:spcBef>
                <a:spcPct val="0"/>
              </a:spcBef>
            </a:pPr>
            <a:endParaRPr lang="en-US" sz="4000" b="1" dirty="0">
              <a:solidFill>
                <a:srgbClr val="4C3FA2"/>
              </a:solidFill>
              <a:latin typeface="Poppins Bold"/>
              <a:ea typeface="Poppins Bold"/>
              <a:cs typeface="Poppins Bold"/>
              <a:sym typeface="Poppins Bold"/>
            </a:endParaRPr>
          </a:p>
        </p:txBody>
      </p:sp>
      <p:graphicFrame>
        <p:nvGraphicFramePr>
          <p:cNvPr id="3" name="Table 2">
            <a:extLst>
              <a:ext uri="{FF2B5EF4-FFF2-40B4-BE49-F238E27FC236}">
                <a16:creationId xmlns:a16="http://schemas.microsoft.com/office/drawing/2014/main" id="{4E7AC6C6-7001-7D7B-6310-754820EF8902}"/>
              </a:ext>
            </a:extLst>
          </p:cNvPr>
          <p:cNvGraphicFramePr>
            <a:graphicFrameLocks noGrp="1"/>
          </p:cNvGraphicFramePr>
          <p:nvPr>
            <p:extLst>
              <p:ext uri="{D42A27DB-BD31-4B8C-83A1-F6EECF244321}">
                <p14:modId xmlns:p14="http://schemas.microsoft.com/office/powerpoint/2010/main" val="3943300043"/>
              </p:ext>
            </p:extLst>
          </p:nvPr>
        </p:nvGraphicFramePr>
        <p:xfrm>
          <a:off x="9448800" y="4076700"/>
          <a:ext cx="8077201" cy="3048390"/>
        </p:xfrm>
        <a:graphic>
          <a:graphicData uri="http://schemas.openxmlformats.org/drawingml/2006/table">
            <a:tbl>
              <a:tblPr>
                <a:tableStyleId>{5C22544A-7EE6-4342-B048-85BDC9FD1C3A}</a:tableStyleId>
              </a:tblPr>
              <a:tblGrid>
                <a:gridCol w="8077201">
                  <a:extLst>
                    <a:ext uri="{9D8B030D-6E8A-4147-A177-3AD203B41FA5}">
                      <a16:colId xmlns:a16="http://schemas.microsoft.com/office/drawing/2014/main" val="3466196748"/>
                    </a:ext>
                  </a:extLst>
                </a:gridCol>
              </a:tblGrid>
              <a:tr h="304839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0" kern="1200" dirty="0">
                          <a:solidFill>
                            <a:srgbClr val="4C3FA2"/>
                          </a:solidFill>
                          <a:latin typeface="Poppins"/>
                          <a:ea typeface="+mn-ea"/>
                          <a:cs typeface="Poppins"/>
                        </a:rPr>
                        <a:t>The product pricing distribution in the Northwind dataset is typically right-skewed, with most products priced in the low to medium range and a few high-priced premium products appearing as outliers.</a:t>
                      </a:r>
                    </a:p>
                    <a:p>
                      <a:pPr marL="0" algn="just" defTabSz="914400" rtl="0" eaLnBrk="1" fontAlgn="b" latinLnBrk="0" hangingPunct="1">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8" name="Picture 7">
            <a:extLst>
              <a:ext uri="{FF2B5EF4-FFF2-40B4-BE49-F238E27FC236}">
                <a16:creationId xmlns:a16="http://schemas.microsoft.com/office/drawing/2014/main" id="{7503238D-3AE1-F77C-D7CD-E3B64B2564A0}"/>
              </a:ext>
            </a:extLst>
          </p:cNvPr>
          <p:cNvPicPr>
            <a:picLocks noChangeAspect="1"/>
          </p:cNvPicPr>
          <p:nvPr/>
        </p:nvPicPr>
        <p:blipFill>
          <a:blip r:embed="rId4"/>
          <a:stretch>
            <a:fillRect/>
          </a:stretch>
        </p:blipFill>
        <p:spPr>
          <a:xfrm>
            <a:off x="990600" y="2235347"/>
            <a:ext cx="7125694" cy="5496692"/>
          </a:xfrm>
          <a:prstGeom prst="rect">
            <a:avLst/>
          </a:prstGeom>
        </p:spPr>
      </p:pic>
    </p:spTree>
    <p:extLst>
      <p:ext uri="{BB962C8B-B14F-4D97-AF65-F5344CB8AC3E}">
        <p14:creationId xmlns:p14="http://schemas.microsoft.com/office/powerpoint/2010/main" val="1635461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5D901-FD8E-E0E7-5F81-3658B471E3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B9C548-BF04-0043-7BB1-9AA764663261}"/>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A167B11B-EF6A-DBC2-9251-CE92FCE004EA}"/>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13. </a:t>
            </a:r>
            <a:r>
              <a:rPr lang="en-IN" sz="4000" b="1" dirty="0">
                <a:solidFill>
                  <a:srgbClr val="4C3FA2"/>
                </a:solidFill>
                <a:latin typeface="Poppins Bold"/>
                <a:cs typeface="Poppins Bold"/>
              </a:rPr>
              <a:t>How many products are supplied by each supplier? Use bar chart or pie chart to visualize.</a:t>
            </a:r>
          </a:p>
          <a:p>
            <a:pPr>
              <a:spcBef>
                <a:spcPct val="0"/>
              </a:spcBef>
            </a:pPr>
            <a:endParaRPr lang="en-US" sz="4000" b="1" dirty="0">
              <a:solidFill>
                <a:srgbClr val="4C3FA2"/>
              </a:solidFill>
              <a:latin typeface="Poppins Bold"/>
              <a:ea typeface="Poppins Bold"/>
              <a:cs typeface="Poppins Bold"/>
              <a:sym typeface="Poppins Bold"/>
            </a:endParaRPr>
          </a:p>
        </p:txBody>
      </p:sp>
      <p:graphicFrame>
        <p:nvGraphicFramePr>
          <p:cNvPr id="3" name="Table 2">
            <a:extLst>
              <a:ext uri="{FF2B5EF4-FFF2-40B4-BE49-F238E27FC236}">
                <a16:creationId xmlns:a16="http://schemas.microsoft.com/office/drawing/2014/main" id="{8A917A65-0EFF-6AAF-B6C0-090951D3DC85}"/>
              </a:ext>
            </a:extLst>
          </p:cNvPr>
          <p:cNvGraphicFramePr>
            <a:graphicFrameLocks noGrp="1"/>
          </p:cNvGraphicFramePr>
          <p:nvPr>
            <p:extLst>
              <p:ext uri="{D42A27DB-BD31-4B8C-83A1-F6EECF244321}">
                <p14:modId xmlns:p14="http://schemas.microsoft.com/office/powerpoint/2010/main" val="143212809"/>
              </p:ext>
            </p:extLst>
          </p:nvPr>
        </p:nvGraphicFramePr>
        <p:xfrm>
          <a:off x="12398830" y="4152900"/>
          <a:ext cx="4876799" cy="2115180"/>
        </p:xfrm>
        <a:graphic>
          <a:graphicData uri="http://schemas.openxmlformats.org/drawingml/2006/table">
            <a:tbl>
              <a:tblPr>
                <a:tableStyleId>{5C22544A-7EE6-4342-B048-85BDC9FD1C3A}</a:tableStyleId>
              </a:tblPr>
              <a:tblGrid>
                <a:gridCol w="4876799">
                  <a:extLst>
                    <a:ext uri="{9D8B030D-6E8A-4147-A177-3AD203B41FA5}">
                      <a16:colId xmlns:a16="http://schemas.microsoft.com/office/drawing/2014/main" val="3466196748"/>
                    </a:ext>
                  </a:extLst>
                </a:gridCol>
              </a:tblGrid>
              <a:tr h="211518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342900" indent="-342900" algn="l" defTabSz="914400" rtl="0" eaLnBrk="1" fontAlgn="b" latinLnBrk="0" hangingPunct="1">
                        <a:buFont typeface="Arial" panose="020B0604020202020204" pitchFamily="34" charset="0"/>
                        <a:buChar char="•"/>
                      </a:pPr>
                      <a:r>
                        <a:rPr lang="en-US" sz="2499" b="0" kern="1200" dirty="0">
                          <a:solidFill>
                            <a:srgbClr val="4C3FA2"/>
                          </a:solidFill>
                          <a:latin typeface="Poppins"/>
                          <a:ea typeface="+mn-ea"/>
                          <a:cs typeface="Poppins"/>
                        </a:rPr>
                        <a:t>﻿More than 50 ProductName tied for the highest Count of </a:t>
                      </a:r>
                      <a:r>
                        <a:rPr lang="en-US" sz="2499" b="0" kern="1200" dirty="0" err="1">
                          <a:solidFill>
                            <a:srgbClr val="4C3FA2"/>
                          </a:solidFill>
                          <a:latin typeface="Poppins"/>
                          <a:ea typeface="+mn-ea"/>
                          <a:cs typeface="Poppins"/>
                        </a:rPr>
                        <a:t>SupplierID</a:t>
                      </a:r>
                      <a:r>
                        <a:rPr lang="en-US" sz="2499" b="0" kern="1200" dirty="0">
                          <a:solidFill>
                            <a:srgbClr val="4C3FA2"/>
                          </a:solidFill>
                          <a:latin typeface="Poppins"/>
                          <a:ea typeface="+mn-ea"/>
                          <a:cs typeface="Poppins"/>
                        </a:rPr>
                        <a:t> at 1.﻿</a:t>
                      </a: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43AA35E3-A84A-EA5B-1DA9-BFEC5C89EEDA}"/>
              </a:ext>
            </a:extLst>
          </p:cNvPr>
          <p:cNvPicPr>
            <a:picLocks noChangeAspect="1"/>
          </p:cNvPicPr>
          <p:nvPr/>
        </p:nvPicPr>
        <p:blipFill>
          <a:blip r:embed="rId4"/>
          <a:stretch>
            <a:fillRect/>
          </a:stretch>
        </p:blipFill>
        <p:spPr>
          <a:xfrm>
            <a:off x="1012371" y="1971232"/>
            <a:ext cx="10849852" cy="6829868"/>
          </a:xfrm>
          <a:prstGeom prst="rect">
            <a:avLst/>
          </a:prstGeom>
        </p:spPr>
      </p:pic>
    </p:spTree>
    <p:extLst>
      <p:ext uri="{BB962C8B-B14F-4D97-AF65-F5344CB8AC3E}">
        <p14:creationId xmlns:p14="http://schemas.microsoft.com/office/powerpoint/2010/main" val="230526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3E5C-F60D-9706-4BFB-485536C5C4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3A1B94-1E30-A8D4-CE01-8C34382BDDE6}"/>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61F669E5-D721-9524-F7F3-1257A5A72B7D}"/>
              </a:ext>
            </a:extLst>
          </p:cNvPr>
          <p:cNvSpPr txBox="1"/>
          <p:nvPr/>
        </p:nvSpPr>
        <p:spPr>
          <a:xfrm>
            <a:off x="685800" y="376050"/>
            <a:ext cx="160782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14. </a:t>
            </a:r>
            <a:r>
              <a:rPr lang="en-IN" sz="4000" b="1" dirty="0">
                <a:solidFill>
                  <a:srgbClr val="4C3FA2"/>
                </a:solidFill>
                <a:latin typeface="Poppins Bold"/>
                <a:cs typeface="Poppins Bold"/>
              </a:rPr>
              <a:t>How does product pricing vary across different suppliers? Use box plot or stacked column chart to visualize.</a:t>
            </a:r>
          </a:p>
          <a:p>
            <a:pPr>
              <a:spcBef>
                <a:spcPct val="0"/>
              </a:spcBef>
            </a:pPr>
            <a:endParaRPr lang="en-US" sz="4000" b="1" dirty="0">
              <a:solidFill>
                <a:srgbClr val="4C3FA2"/>
              </a:solidFill>
              <a:latin typeface="Poppins Bold"/>
              <a:ea typeface="Poppins Bold"/>
              <a:cs typeface="Poppins Bold"/>
              <a:sym typeface="Poppins Bold"/>
            </a:endParaRPr>
          </a:p>
        </p:txBody>
      </p:sp>
      <p:graphicFrame>
        <p:nvGraphicFramePr>
          <p:cNvPr id="3" name="Table 2">
            <a:extLst>
              <a:ext uri="{FF2B5EF4-FFF2-40B4-BE49-F238E27FC236}">
                <a16:creationId xmlns:a16="http://schemas.microsoft.com/office/drawing/2014/main" id="{F03D6853-5283-E4EE-E5EB-D8C65A9C1FC8}"/>
              </a:ext>
            </a:extLst>
          </p:cNvPr>
          <p:cNvGraphicFramePr>
            <a:graphicFrameLocks noGrp="1"/>
          </p:cNvGraphicFramePr>
          <p:nvPr>
            <p:extLst>
              <p:ext uri="{D42A27DB-BD31-4B8C-83A1-F6EECF244321}">
                <p14:modId xmlns:p14="http://schemas.microsoft.com/office/powerpoint/2010/main" val="2906336087"/>
              </p:ext>
            </p:extLst>
          </p:nvPr>
        </p:nvGraphicFramePr>
        <p:xfrm>
          <a:off x="11734800" y="4381500"/>
          <a:ext cx="6172199" cy="388620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88620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0" kern="1200" dirty="0">
                          <a:solidFill>
                            <a:srgbClr val="4C3FA2"/>
                          </a:solidFill>
                          <a:latin typeface="Poppins"/>
                          <a:ea typeface="+mn-ea"/>
                          <a:cs typeface="Poppins"/>
                        </a:rPr>
                        <a:t>Product pricing in the Northwind dataset varies across suppliers, with some suppliers offering mostly low-cost products while others provide higher-priced specialty items. Certain suppliers also show wider price ranges, indicating diverse product offerings.</a:t>
                      </a:r>
                    </a:p>
                    <a:p>
                      <a:pPr marL="0" indent="0" algn="l" defTabSz="914400" rtl="0" eaLnBrk="1" fontAlgn="b" latinLnBrk="0" hangingPunct="1">
                        <a:buFont typeface="Arial" panose="020B0604020202020204" pitchFamily="34" charset="0"/>
                        <a:buNone/>
                      </a:pPr>
                      <a:r>
                        <a:rPr lang="en-US" sz="2499" kern="1200" dirty="0">
                          <a:solidFill>
                            <a:srgbClr val="4C3FA2"/>
                          </a:solidFill>
                          <a:latin typeface="Poppins"/>
                          <a:ea typeface="+mn-ea"/>
                          <a:cs typeface="Poppins"/>
                        </a:rPr>
                        <a:t>.</a:t>
                      </a: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3CDCC1DF-6721-6BA2-659A-D5C803D31482}"/>
              </a:ext>
            </a:extLst>
          </p:cNvPr>
          <p:cNvPicPr>
            <a:picLocks noChangeAspect="1"/>
          </p:cNvPicPr>
          <p:nvPr/>
        </p:nvPicPr>
        <p:blipFill>
          <a:blip r:embed="rId4"/>
          <a:stretch>
            <a:fillRect/>
          </a:stretch>
        </p:blipFill>
        <p:spPr>
          <a:xfrm>
            <a:off x="990600" y="2019300"/>
            <a:ext cx="10469436" cy="6934200"/>
          </a:xfrm>
          <a:prstGeom prst="rect">
            <a:avLst/>
          </a:prstGeom>
        </p:spPr>
      </p:pic>
    </p:spTree>
    <p:extLst>
      <p:ext uri="{BB962C8B-B14F-4D97-AF65-F5344CB8AC3E}">
        <p14:creationId xmlns:p14="http://schemas.microsoft.com/office/powerpoint/2010/main" val="2905923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9AE95-B276-5824-7D5C-E518FF1C9F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176811-4938-6A74-A904-126A468B888F}"/>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696044AC-C150-786E-55D2-06CF51837587}"/>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Poppins Bold"/>
                <a:ea typeface="Poppins Bold"/>
                <a:cs typeface="Poppins Bold"/>
                <a:sym typeface="Poppins Bold"/>
              </a:rPr>
              <a:t>14. </a:t>
            </a:r>
            <a:r>
              <a:rPr lang="en-IN" sz="4000" b="1" dirty="0">
                <a:solidFill>
                  <a:srgbClr val="4C3FA2"/>
                </a:solidFill>
                <a:latin typeface="Poppins Bold"/>
                <a:cs typeface="Poppins Bold"/>
              </a:rPr>
              <a:t>What is the geographical distribution of suppliers? Use map chart or bubble map to visualize.</a:t>
            </a:r>
          </a:p>
          <a:p>
            <a:pPr>
              <a:spcBef>
                <a:spcPct val="0"/>
              </a:spcBef>
            </a:pPr>
            <a:endParaRPr lang="en-US" sz="4000" b="1" dirty="0">
              <a:solidFill>
                <a:srgbClr val="4C3FA2"/>
              </a:solidFill>
              <a:latin typeface="Poppins Bold"/>
              <a:ea typeface="Poppins Bold"/>
              <a:cs typeface="Poppins Bold"/>
              <a:sym typeface="Poppins Bold"/>
            </a:endParaRPr>
          </a:p>
        </p:txBody>
      </p:sp>
      <p:graphicFrame>
        <p:nvGraphicFramePr>
          <p:cNvPr id="3" name="Table 2">
            <a:extLst>
              <a:ext uri="{FF2B5EF4-FFF2-40B4-BE49-F238E27FC236}">
                <a16:creationId xmlns:a16="http://schemas.microsoft.com/office/drawing/2014/main" id="{7547DAC7-A39A-E840-BA3D-6C82E2411EBC}"/>
              </a:ext>
            </a:extLst>
          </p:cNvPr>
          <p:cNvGraphicFramePr>
            <a:graphicFrameLocks noGrp="1"/>
          </p:cNvGraphicFramePr>
          <p:nvPr>
            <p:extLst>
              <p:ext uri="{D42A27DB-BD31-4B8C-83A1-F6EECF244321}">
                <p14:modId xmlns:p14="http://schemas.microsoft.com/office/powerpoint/2010/main" val="2039947050"/>
              </p:ext>
            </p:extLst>
          </p:nvPr>
        </p:nvGraphicFramePr>
        <p:xfrm>
          <a:off x="11734800" y="4381500"/>
          <a:ext cx="6172199" cy="348678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486780">
                <a:tc>
                  <a:txBody>
                    <a:bodyPr/>
                    <a:lstStyle/>
                    <a:p>
                      <a:pPr marL="0" algn="just" defTabSz="914400" rtl="0" eaLnBrk="1" fontAlgn="b" latinLnBrk="0" hangingPunct="1">
                        <a:buNone/>
                      </a:pPr>
                      <a:r>
                        <a:rPr lang="en-US" sz="2499" b="1" kern="1200" dirty="0">
                          <a:solidFill>
                            <a:srgbClr val="4C3FA2"/>
                          </a:solidFill>
                          <a:latin typeface="Poppins"/>
                          <a:ea typeface="+mn-ea"/>
                          <a:cs typeface="Poppins"/>
                        </a:rPr>
                        <a:t>Conclusion</a:t>
                      </a:r>
                    </a:p>
                    <a:p>
                      <a:pPr marL="0" algn="just" defTabSz="914400" rtl="0" eaLnBrk="1" fontAlgn="b" latinLnBrk="0" hangingPunct="1">
                        <a:buNone/>
                      </a:pPr>
                      <a:r>
                        <a:rPr lang="en-US" sz="2499" b="0" kern="1200" dirty="0">
                          <a:solidFill>
                            <a:srgbClr val="4C3FA2"/>
                          </a:solidFill>
                          <a:latin typeface="Poppins"/>
                          <a:ea typeface="+mn-ea"/>
                          <a:cs typeface="Poppins"/>
                        </a:rPr>
                        <a:t>The Northwind dataset shows that suppliers are geographically distributed across multiple countries, with higher concentrations in Europe and North America, indicating sourcing from major industrial regions.</a:t>
                      </a:r>
                    </a:p>
                    <a:p>
                      <a:pPr marL="0" algn="just" defTabSz="914400" rtl="0" eaLnBrk="1" fontAlgn="b" latinLnBrk="0" hangingPunct="1">
                        <a:buNone/>
                      </a:pPr>
                      <a:endParaRPr lang="en-US" sz="2499" kern="1200" dirty="0">
                        <a:solidFill>
                          <a:srgbClr val="4C3FA2"/>
                        </a:solidFill>
                        <a:latin typeface="Poppins"/>
                        <a:ea typeface="+mn-ea"/>
                        <a:cs typeface="Poppins"/>
                      </a:endParaRPr>
                    </a:p>
                    <a:p>
                      <a:pPr marL="0" indent="0" algn="l" defTabSz="914400" rtl="0" eaLnBrk="1" fontAlgn="b" latinLnBrk="0" hangingPunct="1">
                        <a:buFont typeface="Arial" panose="020B0604020202020204" pitchFamily="34" charset="0"/>
                        <a:buNone/>
                      </a:pPr>
                      <a:endParaRPr lang="en-US" sz="2499" kern="1200" dirty="0">
                        <a:solidFill>
                          <a:srgbClr val="4C3FA2"/>
                        </a:solidFill>
                        <a:latin typeface="Poppins"/>
                        <a:ea typeface="+mn-ea"/>
                        <a:cs typeface="Poppins"/>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6" name="Picture 5">
            <a:extLst>
              <a:ext uri="{FF2B5EF4-FFF2-40B4-BE49-F238E27FC236}">
                <a16:creationId xmlns:a16="http://schemas.microsoft.com/office/drawing/2014/main" id="{535771ED-B2A2-C70F-F4DC-002064FB7EB0}"/>
              </a:ext>
            </a:extLst>
          </p:cNvPr>
          <p:cNvPicPr>
            <a:picLocks noChangeAspect="1"/>
          </p:cNvPicPr>
          <p:nvPr/>
        </p:nvPicPr>
        <p:blipFill>
          <a:blip r:embed="rId4"/>
          <a:stretch>
            <a:fillRect/>
          </a:stretch>
        </p:blipFill>
        <p:spPr>
          <a:xfrm>
            <a:off x="990600" y="1932349"/>
            <a:ext cx="9906000" cy="7566906"/>
          </a:xfrm>
          <a:prstGeom prst="rect">
            <a:avLst/>
          </a:prstGeom>
        </p:spPr>
      </p:pic>
    </p:spTree>
    <p:extLst>
      <p:ext uri="{BB962C8B-B14F-4D97-AF65-F5344CB8AC3E}">
        <p14:creationId xmlns:p14="http://schemas.microsoft.com/office/powerpoint/2010/main" val="450944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55586-D64D-2F0B-5247-957A66EAAC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E8F1F2-65CC-78A9-A31C-14E551CECD23}"/>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5">
            <a:extLst>
              <a:ext uri="{FF2B5EF4-FFF2-40B4-BE49-F238E27FC236}">
                <a16:creationId xmlns:a16="http://schemas.microsoft.com/office/drawing/2014/main" id="{F3E596E7-88B7-9FD0-5BAD-857AFCFACE14}"/>
              </a:ext>
            </a:extLst>
          </p:cNvPr>
          <p:cNvPicPr>
            <a:picLocks noChangeAspect="1"/>
          </p:cNvPicPr>
          <p:nvPr/>
        </p:nvPicPr>
        <p:blipFill>
          <a:blip r:embed="rId4"/>
          <a:stretch>
            <a:fillRect/>
          </a:stretch>
        </p:blipFill>
        <p:spPr>
          <a:xfrm>
            <a:off x="2078764" y="1677276"/>
            <a:ext cx="14249752" cy="8132212"/>
          </a:xfrm>
          <a:prstGeom prst="rect">
            <a:avLst/>
          </a:prstGeom>
        </p:spPr>
      </p:pic>
    </p:spTree>
    <p:extLst>
      <p:ext uri="{BB962C8B-B14F-4D97-AF65-F5344CB8AC3E}">
        <p14:creationId xmlns:p14="http://schemas.microsoft.com/office/powerpoint/2010/main" val="236944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 y="1866900"/>
            <a:ext cx="4686300" cy="6172200"/>
          </a:xfrm>
          <a:custGeom>
            <a:avLst/>
            <a:gdLst/>
            <a:ahLst/>
            <a:cxnLst/>
            <a:rect l="l" t="t" r="r" b="b"/>
            <a:pathLst>
              <a:path w="7612380" h="8229600">
                <a:moveTo>
                  <a:pt x="0" y="0"/>
                </a:moveTo>
                <a:lnTo>
                  <a:pt x="7612380" y="0"/>
                </a:lnTo>
                <a:lnTo>
                  <a:pt x="7612380" y="8229600"/>
                </a:lnTo>
                <a:lnTo>
                  <a:pt x="0" y="8229600"/>
                </a:lnTo>
                <a:lnTo>
                  <a:pt x="0" y="0"/>
                </a:lnTo>
                <a:close/>
              </a:path>
            </a:pathLst>
          </a:custGeom>
          <a:blipFill>
            <a:blip r:embed="rId2"/>
            <a:stretch>
              <a:fillRect/>
            </a:stretch>
          </a:blipFill>
        </p:spPr>
      </p:sp>
      <p:sp>
        <p:nvSpPr>
          <p:cNvPr id="3" name="TextBox 3"/>
          <p:cNvSpPr txBox="1"/>
          <p:nvPr/>
        </p:nvSpPr>
        <p:spPr>
          <a:xfrm>
            <a:off x="5480957" y="330990"/>
            <a:ext cx="8926268" cy="1143262"/>
          </a:xfrm>
          <a:prstGeom prst="rect">
            <a:avLst/>
          </a:prstGeom>
        </p:spPr>
        <p:txBody>
          <a:bodyPr wrap="square" lIns="0" tIns="0" rIns="0" bIns="0" rtlCol="0" anchor="t">
            <a:spAutoFit/>
          </a:bodyPr>
          <a:lstStyle/>
          <a:p>
            <a:pPr algn="l">
              <a:lnSpc>
                <a:spcPts val="8880"/>
              </a:lnSpc>
            </a:pPr>
            <a:r>
              <a:rPr lang="en-US" sz="8000" b="1" dirty="0">
                <a:solidFill>
                  <a:srgbClr val="4C3FA2"/>
                </a:solidFill>
                <a:latin typeface="Poppins Bold"/>
                <a:ea typeface="Poppins Bold"/>
                <a:cs typeface="Poppins Bold"/>
                <a:sym typeface="Poppins Bold"/>
              </a:rPr>
              <a:t>Key Insights</a:t>
            </a:r>
          </a:p>
        </p:txBody>
      </p:sp>
      <p:sp>
        <p:nvSpPr>
          <p:cNvPr id="4" name="TextBox 4"/>
          <p:cNvSpPr txBox="1"/>
          <p:nvPr/>
        </p:nvSpPr>
        <p:spPr>
          <a:xfrm>
            <a:off x="5181600" y="1441595"/>
            <a:ext cx="12801600" cy="8863965"/>
          </a:xfrm>
          <a:prstGeom prst="rect">
            <a:avLst/>
          </a:prstGeom>
        </p:spPr>
        <p:txBody>
          <a:bodyPr wrap="square" lIns="0" tIns="0" rIns="0" bIns="0" rtlCol="0" anchor="t">
            <a:spAutoFit/>
          </a:bodyPr>
          <a:lstStyle/>
          <a:p>
            <a:r>
              <a:rPr lang="en-US" sz="2400" dirty="0">
                <a:solidFill>
                  <a:srgbClr val="4C3FA2"/>
                </a:solidFill>
                <a:latin typeface="Poppins"/>
                <a:cs typeface="Poppins"/>
              </a:rPr>
              <a:t>The analysis indicates that while the company demonstrates steady growth and strong performance in core markets, revenue concentration in specific customers, categories, and regions presents moderate risk. Diversification strategies and targeted marketing initiatives could improve long-term stability and growth.</a:t>
            </a:r>
            <a:endParaRPr lang="en-IN" sz="2400" dirty="0">
              <a:solidFill>
                <a:srgbClr val="4C3FA2"/>
              </a:solidFill>
              <a:latin typeface="Poppins"/>
              <a:cs typeface="Poppins"/>
            </a:endParaRPr>
          </a:p>
          <a:p>
            <a:endParaRPr lang="en-US" sz="2400" dirty="0">
              <a:solidFill>
                <a:srgbClr val="4C3FA2"/>
              </a:solidFill>
              <a:latin typeface="Poppins"/>
              <a:cs typeface="Poppins"/>
            </a:endParaRPr>
          </a:p>
          <a:p>
            <a:r>
              <a:rPr lang="en-US" sz="2400" dirty="0">
                <a:solidFill>
                  <a:srgbClr val="4C3FA2"/>
                </a:solidFill>
                <a:latin typeface="Poppins"/>
                <a:cs typeface="Poppins"/>
              </a:rPr>
              <a:t>Some important key insights are:</a:t>
            </a:r>
            <a:endParaRPr lang="en-IN" sz="2400" dirty="0">
              <a:solidFill>
                <a:srgbClr val="4C3FA2"/>
              </a:solidFill>
              <a:latin typeface="Poppins"/>
              <a:cs typeface="Poppins"/>
            </a:endParaRPr>
          </a:p>
          <a:p>
            <a:endParaRPr lang="en-US" sz="2400" b="1" u="sng" dirty="0">
              <a:solidFill>
                <a:srgbClr val="4C3FA2"/>
              </a:solidFill>
              <a:latin typeface="Poppins"/>
              <a:cs typeface="Poppins"/>
            </a:endParaRPr>
          </a:p>
          <a:p>
            <a:r>
              <a:rPr lang="en-US" sz="2400" b="1" u="sng" dirty="0">
                <a:solidFill>
                  <a:srgbClr val="4C3FA2"/>
                </a:solidFill>
                <a:latin typeface="Poppins"/>
                <a:cs typeface="Poppins"/>
              </a:rPr>
              <a:t>Revenue distribution</a:t>
            </a:r>
            <a:endParaRPr lang="en-IN" sz="2400" b="1" u="sng" dirty="0">
              <a:solidFill>
                <a:srgbClr val="4C3FA2"/>
              </a:solidFill>
              <a:latin typeface="Poppins"/>
              <a:cs typeface="Poppins"/>
            </a:endParaRPr>
          </a:p>
          <a:p>
            <a:r>
              <a:rPr lang="en-US" sz="2400" dirty="0">
                <a:solidFill>
                  <a:srgbClr val="4C3FA2"/>
                </a:solidFill>
                <a:latin typeface="Poppins"/>
                <a:cs typeface="Poppins"/>
              </a:rPr>
              <a:t>Sales show a consistent growth trend over time.</a:t>
            </a:r>
            <a:endParaRPr lang="en-IN" sz="2400" dirty="0">
              <a:solidFill>
                <a:srgbClr val="4C3FA2"/>
              </a:solidFill>
              <a:latin typeface="Poppins"/>
              <a:cs typeface="Poppins"/>
            </a:endParaRPr>
          </a:p>
          <a:p>
            <a:r>
              <a:rPr lang="en-US" sz="2400" dirty="0">
                <a:solidFill>
                  <a:srgbClr val="4C3FA2"/>
                </a:solidFill>
                <a:latin typeface="Poppins"/>
                <a:cs typeface="Poppins"/>
              </a:rPr>
              <a:t>Revenue is moderately concentrated among top-performing categories.</a:t>
            </a:r>
            <a:endParaRPr lang="en-IN" sz="2400" dirty="0">
              <a:solidFill>
                <a:srgbClr val="4C3FA2"/>
              </a:solidFill>
              <a:latin typeface="Poppins"/>
              <a:cs typeface="Poppins"/>
            </a:endParaRPr>
          </a:p>
          <a:p>
            <a:r>
              <a:rPr lang="en-US" sz="2400" dirty="0">
                <a:solidFill>
                  <a:srgbClr val="4C3FA2"/>
                </a:solidFill>
                <a:latin typeface="Poppins"/>
                <a:cs typeface="Poppins"/>
              </a:rPr>
              <a:t>Revenue is concentrated in a few key countries.</a:t>
            </a:r>
            <a:endParaRPr lang="en-IN" sz="2400" dirty="0">
              <a:solidFill>
                <a:srgbClr val="4C3FA2"/>
              </a:solidFill>
              <a:latin typeface="Poppins"/>
              <a:cs typeface="Poppins"/>
            </a:endParaRPr>
          </a:p>
          <a:p>
            <a:endParaRPr lang="en-US" sz="2400" b="1" u="sng" dirty="0">
              <a:solidFill>
                <a:srgbClr val="4C3FA2"/>
              </a:solidFill>
              <a:latin typeface="Poppins"/>
              <a:cs typeface="Poppins"/>
            </a:endParaRPr>
          </a:p>
          <a:p>
            <a:r>
              <a:rPr lang="en-US" sz="2400" b="1" u="sng" dirty="0">
                <a:solidFill>
                  <a:srgbClr val="4C3FA2"/>
                </a:solidFill>
                <a:latin typeface="Poppins"/>
                <a:cs typeface="Poppins"/>
              </a:rPr>
              <a:t>Customer Analysis</a:t>
            </a:r>
            <a:endParaRPr lang="en-IN" sz="2400" b="1" u="sng" dirty="0">
              <a:solidFill>
                <a:srgbClr val="4C3FA2"/>
              </a:solidFill>
              <a:latin typeface="Poppins"/>
              <a:cs typeface="Poppins"/>
            </a:endParaRPr>
          </a:p>
          <a:p>
            <a:r>
              <a:rPr lang="en-US" sz="2400" dirty="0">
                <a:solidFill>
                  <a:srgbClr val="4C3FA2"/>
                </a:solidFill>
                <a:latin typeface="Poppins"/>
                <a:cs typeface="Poppins"/>
              </a:rPr>
              <a:t>A small percentage of customers contribute a significant portion of total revenue.</a:t>
            </a:r>
            <a:endParaRPr lang="en-IN" sz="2400" dirty="0">
              <a:solidFill>
                <a:srgbClr val="4C3FA2"/>
              </a:solidFill>
              <a:latin typeface="Poppins"/>
              <a:cs typeface="Poppins"/>
            </a:endParaRPr>
          </a:p>
          <a:p>
            <a:r>
              <a:rPr lang="en-US" sz="2400" dirty="0">
                <a:solidFill>
                  <a:srgbClr val="4C3FA2"/>
                </a:solidFill>
                <a:latin typeface="Poppins"/>
                <a:cs typeface="Poppins"/>
              </a:rPr>
              <a:t>High-value customers represent strong revenue drivers but introduce dependency risk.</a:t>
            </a:r>
            <a:endParaRPr lang="en-IN" sz="2400" dirty="0">
              <a:solidFill>
                <a:srgbClr val="4C3FA2"/>
              </a:solidFill>
              <a:latin typeface="Poppins"/>
              <a:cs typeface="Poppins"/>
            </a:endParaRPr>
          </a:p>
          <a:p>
            <a:endParaRPr lang="en-US" sz="2400" b="1" u="sng" dirty="0">
              <a:solidFill>
                <a:srgbClr val="4C3FA2"/>
              </a:solidFill>
              <a:latin typeface="Poppins"/>
              <a:cs typeface="Poppins"/>
            </a:endParaRPr>
          </a:p>
          <a:p>
            <a:r>
              <a:rPr lang="en-US" sz="2400" b="1" u="sng" dirty="0">
                <a:solidFill>
                  <a:srgbClr val="4C3FA2"/>
                </a:solidFill>
                <a:latin typeface="Poppins"/>
                <a:cs typeface="Poppins"/>
              </a:rPr>
              <a:t>Category &amp; Product Analysis</a:t>
            </a:r>
            <a:endParaRPr lang="en-IN" sz="2400" b="1" u="sng" dirty="0">
              <a:solidFill>
                <a:srgbClr val="4C3FA2"/>
              </a:solidFill>
              <a:latin typeface="Poppins"/>
              <a:cs typeface="Poppins"/>
            </a:endParaRPr>
          </a:p>
          <a:p>
            <a:r>
              <a:rPr lang="en-US" sz="2400" dirty="0">
                <a:solidFill>
                  <a:srgbClr val="4C3FA2"/>
                </a:solidFill>
                <a:latin typeface="Poppins"/>
                <a:cs typeface="Poppins"/>
              </a:rPr>
              <a:t>Certain categories generate the majority of sales.</a:t>
            </a:r>
            <a:endParaRPr lang="en-IN" sz="2400" dirty="0">
              <a:solidFill>
                <a:srgbClr val="4C3FA2"/>
              </a:solidFill>
              <a:latin typeface="Poppins"/>
              <a:cs typeface="Poppins"/>
            </a:endParaRPr>
          </a:p>
          <a:p>
            <a:r>
              <a:rPr lang="en-US" sz="2400" dirty="0">
                <a:solidFill>
                  <a:srgbClr val="4C3FA2"/>
                </a:solidFill>
                <a:latin typeface="Poppins"/>
                <a:cs typeface="Poppins"/>
              </a:rPr>
              <a:t>Some low-performing products may require pricing or promotional adjustments.</a:t>
            </a:r>
            <a:endParaRPr lang="en-IN" sz="2400" dirty="0">
              <a:solidFill>
                <a:srgbClr val="4C3FA2"/>
              </a:solidFill>
              <a:latin typeface="Poppins"/>
              <a:cs typeface="Poppins"/>
            </a:endParaRPr>
          </a:p>
          <a:p>
            <a:r>
              <a:rPr lang="en-US" sz="2400" dirty="0">
                <a:solidFill>
                  <a:srgbClr val="4C3FA2"/>
                </a:solidFill>
                <a:latin typeface="Poppins"/>
                <a:cs typeface="Poppins"/>
              </a:rPr>
              <a:t> </a:t>
            </a:r>
            <a:endParaRPr lang="en-IN" sz="2400" b="1" u="sng" dirty="0">
              <a:solidFill>
                <a:srgbClr val="4C3FA2"/>
              </a:solidFill>
              <a:latin typeface="Poppins"/>
              <a:cs typeface="Poppins"/>
            </a:endParaRPr>
          </a:p>
          <a:p>
            <a:r>
              <a:rPr lang="en-US" sz="2400" b="1" u="sng" dirty="0">
                <a:solidFill>
                  <a:srgbClr val="4C3FA2"/>
                </a:solidFill>
                <a:latin typeface="Poppins"/>
                <a:cs typeface="Poppins"/>
              </a:rPr>
              <a:t>Market Trend Analysis</a:t>
            </a:r>
            <a:endParaRPr lang="en-IN" sz="2400" b="1" u="sng" dirty="0">
              <a:solidFill>
                <a:srgbClr val="4C3FA2"/>
              </a:solidFill>
              <a:latin typeface="Poppins"/>
              <a:cs typeface="Poppins"/>
            </a:endParaRPr>
          </a:p>
          <a:p>
            <a:r>
              <a:rPr lang="en-US" sz="2400" dirty="0">
                <a:solidFill>
                  <a:srgbClr val="4C3FA2"/>
                </a:solidFill>
                <a:latin typeface="Poppins"/>
                <a:cs typeface="Poppins"/>
              </a:rPr>
              <a:t>Order volume trends align with seasonal demand patterns.</a:t>
            </a:r>
            <a:endParaRPr lang="en-IN" sz="2400" dirty="0">
              <a:solidFill>
                <a:srgbClr val="4C3FA2"/>
              </a:solidFill>
              <a:latin typeface="Poppins"/>
              <a:cs typeface="Poppins"/>
            </a:endParaRPr>
          </a:p>
          <a:p>
            <a:r>
              <a:rPr lang="en-US" sz="2400" dirty="0">
                <a:solidFill>
                  <a:srgbClr val="4C3FA2"/>
                </a:solidFill>
                <a:latin typeface="Poppins"/>
                <a:cs typeface="Poppins"/>
              </a:rPr>
              <a:t>Average Order Value indicates stable purchasing behavior.</a:t>
            </a:r>
            <a:endParaRPr lang="en-IN" sz="2400" dirty="0">
              <a:solidFill>
                <a:srgbClr val="4C3FA2"/>
              </a:solidFill>
              <a:latin typeface="Poppins"/>
              <a:cs typeface="Poppins"/>
            </a:endParaRPr>
          </a:p>
        </p:txBody>
      </p:sp>
      <p:sp>
        <p:nvSpPr>
          <p:cNvPr id="8" name="Freeform 8"/>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96943" y="7403809"/>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6781800" y="5391510"/>
            <a:ext cx="5094913" cy="595163"/>
          </a:xfrm>
          <a:prstGeom prst="rect">
            <a:avLst/>
          </a:prstGeom>
        </p:spPr>
        <p:txBody>
          <a:bodyPr wrap="square" lIns="0" tIns="0" rIns="0" bIns="0" rtlCol="0" anchor="t">
            <a:spAutoFit/>
          </a:bodyPr>
          <a:lstStyle/>
          <a:p>
            <a:pPr algn="ctr">
              <a:lnSpc>
                <a:spcPts val="3499"/>
              </a:lnSpc>
              <a:spcBef>
                <a:spcPct val="0"/>
              </a:spcBef>
            </a:pPr>
            <a:r>
              <a:rPr lang="en-US" sz="7200" dirty="0">
                <a:solidFill>
                  <a:srgbClr val="4C3FA2"/>
                </a:solidFill>
                <a:latin typeface="Poppins"/>
                <a:ea typeface="Poppins"/>
                <a:cs typeface="Poppins"/>
                <a:sym typeface="Poppins"/>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60594" y="647700"/>
            <a:ext cx="9377811" cy="1066318"/>
          </a:xfrm>
          <a:prstGeom prst="rect">
            <a:avLst/>
          </a:prstGeom>
        </p:spPr>
        <p:txBody>
          <a:bodyPr lIns="0" tIns="0" rIns="0" bIns="0" rtlCol="0" anchor="t">
            <a:spAutoFit/>
          </a:bodyPr>
          <a:lstStyle/>
          <a:p>
            <a:pPr algn="l">
              <a:lnSpc>
                <a:spcPts val="8080"/>
              </a:lnSpc>
            </a:pPr>
            <a:r>
              <a:rPr lang="en-US" sz="8000" b="1" dirty="0">
                <a:solidFill>
                  <a:srgbClr val="4C3FA2"/>
                </a:solidFill>
                <a:latin typeface="Poppins Bold"/>
                <a:ea typeface="Poppins Bold"/>
                <a:cs typeface="Poppins Bold"/>
                <a:sym typeface="Poppins Bold"/>
              </a:rPr>
              <a:t>ER Diagram</a:t>
            </a:r>
          </a:p>
        </p:txBody>
      </p:sp>
      <p:sp>
        <p:nvSpPr>
          <p:cNvPr id="5" name="Freeform 5"/>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0" name="Picture 9" descr="A screenshot of a computer&#10;&#10;AI-generated content may be incorrect.">
            <a:extLst>
              <a:ext uri="{FF2B5EF4-FFF2-40B4-BE49-F238E27FC236}">
                <a16:creationId xmlns:a16="http://schemas.microsoft.com/office/drawing/2014/main" id="{673395B1-0572-B394-494D-806778283548}"/>
              </a:ext>
            </a:extLst>
          </p:cNvPr>
          <p:cNvPicPr>
            <a:picLocks noChangeAspect="1"/>
          </p:cNvPicPr>
          <p:nvPr/>
        </p:nvPicPr>
        <p:blipFill>
          <a:blip r:embed="rId4"/>
          <a:stretch>
            <a:fillRect/>
          </a:stretch>
        </p:blipFill>
        <p:spPr>
          <a:xfrm>
            <a:off x="1423089" y="2095500"/>
            <a:ext cx="15441821" cy="7010400"/>
          </a:xfrm>
          <a:prstGeom prst="rect">
            <a:avLst/>
          </a:prstGeom>
        </p:spPr>
      </p:pic>
      <p:sp>
        <p:nvSpPr>
          <p:cNvPr id="2" name="Freeform 2"/>
          <p:cNvSpPr/>
          <p:nvPr/>
        </p:nvSpPr>
        <p:spPr>
          <a:xfrm>
            <a:off x="15530670" y="7936562"/>
            <a:ext cx="2735559" cy="2202149"/>
          </a:xfrm>
          <a:custGeom>
            <a:avLst/>
            <a:gdLst/>
            <a:ahLst/>
            <a:cxnLst/>
            <a:rect l="l" t="t" r="r" b="b"/>
            <a:pathLst>
              <a:path w="6118382" h="6537898">
                <a:moveTo>
                  <a:pt x="0" y="0"/>
                </a:moveTo>
                <a:lnTo>
                  <a:pt x="6118382" y="0"/>
                </a:lnTo>
                <a:lnTo>
                  <a:pt x="6118382" y="6537898"/>
                </a:lnTo>
                <a:lnTo>
                  <a:pt x="0" y="6537898"/>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66800" y="142872"/>
            <a:ext cx="11070716" cy="1066318"/>
          </a:xfrm>
          <a:prstGeom prst="rect">
            <a:avLst/>
          </a:prstGeom>
        </p:spPr>
        <p:txBody>
          <a:bodyPr wrap="square" lIns="0" tIns="0" rIns="0" bIns="0" rtlCol="0" anchor="t">
            <a:spAutoFit/>
          </a:bodyPr>
          <a:lstStyle/>
          <a:p>
            <a:pPr algn="l">
              <a:lnSpc>
                <a:spcPts val="8080"/>
              </a:lnSpc>
            </a:pPr>
            <a:r>
              <a:rPr lang="en-US" sz="8000" b="1" dirty="0">
                <a:solidFill>
                  <a:srgbClr val="4C3FA2"/>
                </a:solidFill>
                <a:latin typeface="Poppins Bold"/>
                <a:ea typeface="Poppins Bold"/>
                <a:cs typeface="Poppins Bold"/>
                <a:sym typeface="Poppins Bold"/>
              </a:rPr>
              <a:t>MECE Breakdown</a:t>
            </a:r>
          </a:p>
        </p:txBody>
      </p:sp>
      <p:sp>
        <p:nvSpPr>
          <p:cNvPr id="5" name="Freeform 5"/>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8">
            <a:extLst>
              <a:ext uri="{FF2B5EF4-FFF2-40B4-BE49-F238E27FC236}">
                <a16:creationId xmlns:a16="http://schemas.microsoft.com/office/drawing/2014/main" id="{4367E72F-0B35-194A-661A-622A81D53889}"/>
              </a:ext>
            </a:extLst>
          </p:cNvPr>
          <p:cNvGrpSpPr/>
          <p:nvPr/>
        </p:nvGrpSpPr>
        <p:grpSpPr>
          <a:xfrm>
            <a:off x="837565" y="3649488"/>
            <a:ext cx="2688210" cy="697230"/>
            <a:chOff x="0" y="0"/>
            <a:chExt cx="2065130" cy="501177"/>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22" name="Rectangle 21">
              <a:extLst>
                <a:ext uri="{FF2B5EF4-FFF2-40B4-BE49-F238E27FC236}">
                  <a16:creationId xmlns:a16="http://schemas.microsoft.com/office/drawing/2014/main" id="{FBE21D25-AC50-EAE2-23C3-5391E81794EA}"/>
                </a:ext>
              </a:extLst>
            </p:cNvPr>
            <p:cNvSpPr/>
            <p:nvPr/>
          </p:nvSpPr>
          <p:spPr>
            <a:xfrm>
              <a:off x="0" y="0"/>
              <a:ext cx="1589390" cy="50117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IN" sz="1600" b="1" kern="100" dirty="0">
                  <a:solidFill>
                    <a:srgbClr val="FFFFFF"/>
                  </a:solidFill>
                  <a:effectLst/>
                  <a:latin typeface="-webkit-standard"/>
                  <a:ea typeface="Aptos" panose="020B0004020202020204" pitchFamily="34" charset="0"/>
                  <a:cs typeface="Times New Roman" panose="02020603050405020304" pitchFamily="18" charset="0"/>
                </a:rPr>
                <a:t> </a:t>
              </a:r>
              <a:r>
                <a:rPr lang="en-US" sz="1600" b="1" kern="100" dirty="0">
                  <a:solidFill>
                    <a:srgbClr val="FFFFFF"/>
                  </a:solidFill>
                  <a:effectLst/>
                  <a:latin typeface="-webkit-standard"/>
                  <a:ea typeface="Aptos" panose="020B0004020202020204" pitchFamily="34" charset="0"/>
                  <a:cs typeface="Times New Roman" panose="02020603050405020304" pitchFamily="18" charset="0"/>
                </a:rPr>
                <a:t>Customer performance Analysis</a:t>
              </a:r>
              <a:endParaRPr lang="en-IN" sz="1600" b="1" kern="100" dirty="0">
                <a:effectLst/>
                <a:ea typeface="Aptos" panose="020B0004020202020204" pitchFamily="34" charset="0"/>
                <a:cs typeface="Times New Roman" panose="02020603050405020304" pitchFamily="18" charset="0"/>
              </a:endParaRPr>
            </a:p>
          </p:txBody>
        </p:sp>
        <p:sp>
          <p:nvSpPr>
            <p:cNvPr id="23" name="Right Arrow 2">
              <a:extLst>
                <a:ext uri="{FF2B5EF4-FFF2-40B4-BE49-F238E27FC236}">
                  <a16:creationId xmlns:a16="http://schemas.microsoft.com/office/drawing/2014/main" id="{9F8B6DDC-0747-DE50-9EFB-99A008B5C89A}"/>
                </a:ext>
              </a:extLst>
            </p:cNvPr>
            <p:cNvSpPr/>
            <p:nvPr/>
          </p:nvSpPr>
          <p:spPr>
            <a:xfrm>
              <a:off x="1586975" y="85856"/>
              <a:ext cx="478155" cy="317080"/>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grpSp>
        <p:nvGrpSpPr>
          <p:cNvPr id="10" name="Group 9">
            <a:extLst>
              <a:ext uri="{FF2B5EF4-FFF2-40B4-BE49-F238E27FC236}">
                <a16:creationId xmlns:a16="http://schemas.microsoft.com/office/drawing/2014/main" id="{D4564F84-97C8-15D6-A167-64313718D821}"/>
              </a:ext>
            </a:extLst>
          </p:cNvPr>
          <p:cNvGrpSpPr/>
          <p:nvPr/>
        </p:nvGrpSpPr>
        <p:grpSpPr>
          <a:xfrm>
            <a:off x="832122" y="8572906"/>
            <a:ext cx="2688210" cy="728319"/>
            <a:chOff x="0" y="0"/>
            <a:chExt cx="2065481" cy="569191"/>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20" name="Rectangle 19">
              <a:extLst>
                <a:ext uri="{FF2B5EF4-FFF2-40B4-BE49-F238E27FC236}">
                  <a16:creationId xmlns:a16="http://schemas.microsoft.com/office/drawing/2014/main" id="{76D7479A-11E2-168F-8115-AC871DE7A7CF}"/>
                </a:ext>
              </a:extLst>
            </p:cNvPr>
            <p:cNvSpPr/>
            <p:nvPr/>
          </p:nvSpPr>
          <p:spPr>
            <a:xfrm>
              <a:off x="0" y="0"/>
              <a:ext cx="1589390" cy="56919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US" sz="1600" b="1" kern="100" dirty="0">
                  <a:solidFill>
                    <a:srgbClr val="FFFFFF"/>
                  </a:solidFill>
                  <a:effectLst/>
                  <a:latin typeface="-webkit-standard"/>
                  <a:ea typeface="Aptos" panose="020B0004020202020204" pitchFamily="34" charset="0"/>
                  <a:cs typeface="Times New Roman" panose="02020603050405020304" pitchFamily="18" charset="0"/>
                </a:rPr>
                <a:t>Trend Analysis</a:t>
              </a:r>
              <a:endParaRPr lang="en-IN" sz="1600" b="1" kern="100" dirty="0">
                <a:effectLst/>
                <a:ea typeface="Aptos" panose="020B0004020202020204" pitchFamily="34" charset="0"/>
                <a:cs typeface="Times New Roman" panose="02020603050405020304" pitchFamily="18" charset="0"/>
              </a:endParaRPr>
            </a:p>
          </p:txBody>
        </p:sp>
        <p:sp>
          <p:nvSpPr>
            <p:cNvPr id="21" name="Right Arrow 2">
              <a:extLst>
                <a:ext uri="{FF2B5EF4-FFF2-40B4-BE49-F238E27FC236}">
                  <a16:creationId xmlns:a16="http://schemas.microsoft.com/office/drawing/2014/main" id="{930E57C1-2684-0FA6-9501-60838EF7F89B}"/>
                </a:ext>
              </a:extLst>
            </p:cNvPr>
            <p:cNvSpPr/>
            <p:nvPr/>
          </p:nvSpPr>
          <p:spPr>
            <a:xfrm>
              <a:off x="1586975" y="63185"/>
              <a:ext cx="478506" cy="309245"/>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grpSp>
        <p:nvGrpSpPr>
          <p:cNvPr id="11" name="Group 10">
            <a:extLst>
              <a:ext uri="{FF2B5EF4-FFF2-40B4-BE49-F238E27FC236}">
                <a16:creationId xmlns:a16="http://schemas.microsoft.com/office/drawing/2014/main" id="{6E3796EB-29C3-1B6E-5C17-D58081315E75}"/>
              </a:ext>
            </a:extLst>
          </p:cNvPr>
          <p:cNvGrpSpPr/>
          <p:nvPr/>
        </p:nvGrpSpPr>
        <p:grpSpPr>
          <a:xfrm>
            <a:off x="832122" y="5648685"/>
            <a:ext cx="2688210" cy="806324"/>
            <a:chOff x="-623223" y="0"/>
            <a:chExt cx="2688353" cy="806585"/>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18" name="Rectangle 17">
              <a:extLst>
                <a:ext uri="{FF2B5EF4-FFF2-40B4-BE49-F238E27FC236}">
                  <a16:creationId xmlns:a16="http://schemas.microsoft.com/office/drawing/2014/main" id="{F2F68C1F-6F21-BADD-0520-006739A0F687}"/>
                </a:ext>
              </a:extLst>
            </p:cNvPr>
            <p:cNvSpPr/>
            <p:nvPr/>
          </p:nvSpPr>
          <p:spPr>
            <a:xfrm>
              <a:off x="-623223" y="0"/>
              <a:ext cx="2212613" cy="8065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IN" sz="1600" b="1" kern="100" dirty="0">
                  <a:solidFill>
                    <a:srgbClr val="FFFFFF"/>
                  </a:solidFill>
                  <a:effectLst/>
                  <a:latin typeface="-webkit-standard"/>
                  <a:ea typeface="Aptos" panose="020B0004020202020204" pitchFamily="34" charset="0"/>
                  <a:cs typeface="Times New Roman" panose="02020603050405020304" pitchFamily="18" charset="0"/>
                </a:rPr>
                <a:t> </a:t>
              </a:r>
              <a:r>
                <a:rPr lang="en-US" sz="1600" b="1" kern="100" dirty="0">
                  <a:solidFill>
                    <a:srgbClr val="FFFFFF"/>
                  </a:solidFill>
                  <a:effectLst/>
                  <a:latin typeface="-webkit-standard"/>
                  <a:ea typeface="Aptos" panose="020B0004020202020204" pitchFamily="34" charset="0"/>
                  <a:cs typeface="Times New Roman" panose="02020603050405020304" pitchFamily="18" charset="0"/>
                </a:rPr>
                <a:t>Product &amp; Category Performance</a:t>
              </a:r>
              <a:endParaRPr lang="en-IN" sz="1600" b="1" kern="100" dirty="0">
                <a:effectLst/>
                <a:ea typeface="Aptos" panose="020B0004020202020204" pitchFamily="34" charset="0"/>
                <a:cs typeface="Times New Roman" panose="02020603050405020304" pitchFamily="18" charset="0"/>
              </a:endParaRPr>
            </a:p>
          </p:txBody>
        </p:sp>
        <p:sp>
          <p:nvSpPr>
            <p:cNvPr id="19" name="Right Arrow 2">
              <a:extLst>
                <a:ext uri="{FF2B5EF4-FFF2-40B4-BE49-F238E27FC236}">
                  <a16:creationId xmlns:a16="http://schemas.microsoft.com/office/drawing/2014/main" id="{0A3284E3-FB82-8BC9-69FA-8D1A6ABA0665}"/>
                </a:ext>
              </a:extLst>
            </p:cNvPr>
            <p:cNvSpPr/>
            <p:nvPr/>
          </p:nvSpPr>
          <p:spPr>
            <a:xfrm>
              <a:off x="1586975" y="85856"/>
              <a:ext cx="478155" cy="317080"/>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grpSp>
        <p:nvGrpSpPr>
          <p:cNvPr id="12" name="Group 11">
            <a:extLst>
              <a:ext uri="{FF2B5EF4-FFF2-40B4-BE49-F238E27FC236}">
                <a16:creationId xmlns:a16="http://schemas.microsoft.com/office/drawing/2014/main" id="{67A52CC9-CEE2-DE84-76CC-2C47C8CE18A1}"/>
              </a:ext>
            </a:extLst>
          </p:cNvPr>
          <p:cNvGrpSpPr/>
          <p:nvPr/>
        </p:nvGrpSpPr>
        <p:grpSpPr>
          <a:xfrm>
            <a:off x="838200" y="1576886"/>
            <a:ext cx="2687575" cy="837439"/>
            <a:chOff x="0" y="1"/>
            <a:chExt cx="2065130" cy="486064"/>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16" name="Rectangle 15">
              <a:extLst>
                <a:ext uri="{FF2B5EF4-FFF2-40B4-BE49-F238E27FC236}">
                  <a16:creationId xmlns:a16="http://schemas.microsoft.com/office/drawing/2014/main" id="{19EA2A8D-ECA9-5428-4A3A-21F0CABB078F}"/>
                </a:ext>
              </a:extLst>
            </p:cNvPr>
            <p:cNvSpPr/>
            <p:nvPr/>
          </p:nvSpPr>
          <p:spPr>
            <a:xfrm>
              <a:off x="0" y="1"/>
              <a:ext cx="1589390" cy="486064"/>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IN" b="1" kern="100" dirty="0">
                  <a:solidFill>
                    <a:schemeClr val="bg1"/>
                  </a:solidFill>
                  <a:effectLst/>
                  <a:latin typeface="-webkit-standard"/>
                  <a:ea typeface="Aptos" panose="020B0004020202020204" pitchFamily="34" charset="0"/>
                  <a:cs typeface="Times New Roman" panose="02020603050405020304" pitchFamily="18" charset="0"/>
                </a:rPr>
                <a:t> </a:t>
              </a:r>
              <a:r>
                <a:rPr lang="en-US" b="1" kern="100" dirty="0">
                  <a:solidFill>
                    <a:schemeClr val="bg1"/>
                  </a:solidFill>
                  <a:effectLst/>
                  <a:latin typeface="-webkit-standard"/>
                  <a:ea typeface="Aptos" panose="020B0004020202020204" pitchFamily="34" charset="0"/>
                  <a:cs typeface="Times New Roman" panose="02020603050405020304" pitchFamily="18" charset="0"/>
                </a:rPr>
                <a:t>Revenue Distribution </a:t>
              </a:r>
              <a:endParaRPr lang="en-IN" b="1" kern="100" dirty="0">
                <a:solidFill>
                  <a:schemeClr val="bg1"/>
                </a:solidFill>
                <a:effectLst/>
                <a:ea typeface="Aptos" panose="020B0004020202020204" pitchFamily="34" charset="0"/>
                <a:cs typeface="Times New Roman" panose="02020603050405020304" pitchFamily="18" charset="0"/>
              </a:endParaRPr>
            </a:p>
          </p:txBody>
        </p:sp>
        <p:sp>
          <p:nvSpPr>
            <p:cNvPr id="17" name="Right Arrow 2">
              <a:extLst>
                <a:ext uri="{FF2B5EF4-FFF2-40B4-BE49-F238E27FC236}">
                  <a16:creationId xmlns:a16="http://schemas.microsoft.com/office/drawing/2014/main" id="{8296B4DB-FB12-1DAA-0717-0C43CFAA6141}"/>
                </a:ext>
              </a:extLst>
            </p:cNvPr>
            <p:cNvSpPr/>
            <p:nvPr/>
          </p:nvSpPr>
          <p:spPr>
            <a:xfrm>
              <a:off x="1586975" y="85856"/>
              <a:ext cx="478155" cy="317080"/>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grpSp>
        <p:nvGrpSpPr>
          <p:cNvPr id="13" name="Group 12">
            <a:extLst>
              <a:ext uri="{FF2B5EF4-FFF2-40B4-BE49-F238E27FC236}">
                <a16:creationId xmlns:a16="http://schemas.microsoft.com/office/drawing/2014/main" id="{E4E52B27-03FB-2DD1-F01F-EFA448FDE637}"/>
              </a:ext>
            </a:extLst>
          </p:cNvPr>
          <p:cNvGrpSpPr/>
          <p:nvPr/>
        </p:nvGrpSpPr>
        <p:grpSpPr>
          <a:xfrm>
            <a:off x="832122" y="7296498"/>
            <a:ext cx="2688210" cy="719400"/>
            <a:chOff x="0" y="0"/>
            <a:chExt cx="2065481" cy="569191"/>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14" name="Rectangle 13">
              <a:extLst>
                <a:ext uri="{FF2B5EF4-FFF2-40B4-BE49-F238E27FC236}">
                  <a16:creationId xmlns:a16="http://schemas.microsoft.com/office/drawing/2014/main" id="{A56BF470-61F8-1A6B-D9F7-B54B1BE640A3}"/>
                </a:ext>
              </a:extLst>
            </p:cNvPr>
            <p:cNvSpPr/>
            <p:nvPr/>
          </p:nvSpPr>
          <p:spPr>
            <a:xfrm>
              <a:off x="0" y="0"/>
              <a:ext cx="1589390" cy="56919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US" sz="1600" kern="100" dirty="0">
                  <a:solidFill>
                    <a:srgbClr val="FFFFFF"/>
                  </a:solidFill>
                  <a:effectLst/>
                  <a:latin typeface="-webkit-standard"/>
                  <a:ea typeface="Aptos" panose="020B0004020202020204" pitchFamily="34" charset="0"/>
                  <a:cs typeface="Times New Roman" panose="02020603050405020304" pitchFamily="18" charset="0"/>
                </a:rPr>
                <a:t> </a:t>
              </a:r>
              <a:r>
                <a:rPr lang="en-US" sz="1600" b="1" kern="100" dirty="0">
                  <a:solidFill>
                    <a:srgbClr val="FFFFFF"/>
                  </a:solidFill>
                  <a:effectLst/>
                  <a:latin typeface="-webkit-standard"/>
                  <a:ea typeface="Aptos" panose="020B0004020202020204" pitchFamily="34" charset="0"/>
                  <a:cs typeface="Times New Roman" panose="02020603050405020304" pitchFamily="18" charset="0"/>
                </a:rPr>
                <a:t>Order and supply Analysis</a:t>
              </a:r>
              <a:endParaRPr lang="en-IN" sz="1600" b="1" kern="100" dirty="0">
                <a:effectLst/>
                <a:ea typeface="Aptos" panose="020B0004020202020204" pitchFamily="34" charset="0"/>
                <a:cs typeface="Times New Roman" panose="02020603050405020304" pitchFamily="18" charset="0"/>
              </a:endParaRPr>
            </a:p>
          </p:txBody>
        </p:sp>
        <p:sp>
          <p:nvSpPr>
            <p:cNvPr id="15" name="Right Arrow 2">
              <a:extLst>
                <a:ext uri="{FF2B5EF4-FFF2-40B4-BE49-F238E27FC236}">
                  <a16:creationId xmlns:a16="http://schemas.microsoft.com/office/drawing/2014/main" id="{6CB2B634-9526-C766-3A02-6A860E6A7ECB}"/>
                </a:ext>
              </a:extLst>
            </p:cNvPr>
            <p:cNvSpPr/>
            <p:nvPr/>
          </p:nvSpPr>
          <p:spPr>
            <a:xfrm>
              <a:off x="1586975" y="63185"/>
              <a:ext cx="478506" cy="309245"/>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graphicFrame>
        <p:nvGraphicFramePr>
          <p:cNvPr id="24" name="Table 23">
            <a:extLst>
              <a:ext uri="{FF2B5EF4-FFF2-40B4-BE49-F238E27FC236}">
                <a16:creationId xmlns:a16="http://schemas.microsoft.com/office/drawing/2014/main" id="{78290618-E51B-1DC8-0707-94FB59100694}"/>
              </a:ext>
            </a:extLst>
          </p:cNvPr>
          <p:cNvGraphicFramePr>
            <a:graphicFrameLocks noGrp="1"/>
          </p:cNvGraphicFramePr>
          <p:nvPr>
            <p:extLst>
              <p:ext uri="{D42A27DB-BD31-4B8C-83A1-F6EECF244321}">
                <p14:modId xmlns:p14="http://schemas.microsoft.com/office/powerpoint/2010/main" val="115141599"/>
              </p:ext>
            </p:extLst>
          </p:nvPr>
        </p:nvGraphicFramePr>
        <p:xfrm>
          <a:off x="3525775" y="1272348"/>
          <a:ext cx="14413492" cy="8214553"/>
        </p:xfrm>
        <a:graphic>
          <a:graphicData uri="http://schemas.openxmlformats.org/drawingml/2006/table">
            <a:tbl>
              <a:tblPr>
                <a:tableStyleId>{5C22544A-7EE6-4342-B048-85BDC9FD1C3A}</a:tableStyleId>
              </a:tblPr>
              <a:tblGrid>
                <a:gridCol w="4937423">
                  <a:extLst>
                    <a:ext uri="{9D8B030D-6E8A-4147-A177-3AD203B41FA5}">
                      <a16:colId xmlns:a16="http://schemas.microsoft.com/office/drawing/2014/main" val="3962387737"/>
                    </a:ext>
                  </a:extLst>
                </a:gridCol>
                <a:gridCol w="4523438">
                  <a:extLst>
                    <a:ext uri="{9D8B030D-6E8A-4147-A177-3AD203B41FA5}">
                      <a16:colId xmlns:a16="http://schemas.microsoft.com/office/drawing/2014/main" val="2836499183"/>
                    </a:ext>
                  </a:extLst>
                </a:gridCol>
                <a:gridCol w="4952631">
                  <a:extLst>
                    <a:ext uri="{9D8B030D-6E8A-4147-A177-3AD203B41FA5}">
                      <a16:colId xmlns:a16="http://schemas.microsoft.com/office/drawing/2014/main" val="337677235"/>
                    </a:ext>
                  </a:extLst>
                </a:gridCol>
              </a:tblGrid>
              <a:tr h="323794">
                <a:tc>
                  <a:txBody>
                    <a:bodyPr/>
                    <a:lstStyle/>
                    <a:p>
                      <a:pPr algn="l">
                        <a:lnSpc>
                          <a:spcPct val="115000"/>
                        </a:lnSpc>
                        <a:spcAft>
                          <a:spcPts val="800"/>
                        </a:spcAft>
                        <a:buNone/>
                        <a:tabLst>
                          <a:tab pos="3200400" algn="ctr"/>
                        </a:tabLst>
                      </a:pPr>
                      <a:r>
                        <a:rPr lang="en-US" sz="1800" b="1" kern="100" dirty="0">
                          <a:solidFill>
                            <a:schemeClr val="bg1"/>
                          </a:solidFill>
                          <a:effectLst/>
                        </a:rPr>
                        <a:t>Revenue distribution by Country</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flip="none" rotWithShape="1">
                      <a:gsLst>
                        <a:gs pos="0">
                          <a:schemeClr val="accent5">
                            <a:lumMod val="60000"/>
                            <a:lumOff val="40000"/>
                          </a:schemeClr>
                        </a:gs>
                        <a:gs pos="50000">
                          <a:schemeClr val="accent5">
                            <a:lumMod val="50000"/>
                          </a:schemeClr>
                        </a:gs>
                        <a:gs pos="100000">
                          <a:schemeClr val="accent5">
                            <a:lumMod val="60000"/>
                            <a:lumOff val="40000"/>
                          </a:schemeClr>
                        </a:gs>
                      </a:gsLst>
                      <a:lin ang="5400000" scaled="0"/>
                      <a:tileRect/>
                    </a:gradFill>
                  </a:tcPr>
                </a:tc>
                <a:tc>
                  <a:txBody>
                    <a:bodyPr/>
                    <a:lstStyle/>
                    <a:p>
                      <a:pPr algn="l">
                        <a:lnSpc>
                          <a:spcPct val="115000"/>
                        </a:lnSpc>
                        <a:spcAft>
                          <a:spcPts val="800"/>
                        </a:spcAft>
                        <a:buNone/>
                        <a:tabLst>
                          <a:tab pos="3200400" algn="ctr"/>
                        </a:tabLst>
                      </a:pPr>
                      <a:r>
                        <a:rPr lang="en-US" sz="1800" b="1" kern="100" dirty="0">
                          <a:solidFill>
                            <a:schemeClr val="bg1"/>
                          </a:solidFill>
                          <a:effectLst/>
                        </a:rPr>
                        <a:t>Revenue distribution by City</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flip="none" rotWithShape="1">
                      <a:gsLst>
                        <a:gs pos="0">
                          <a:schemeClr val="accent5">
                            <a:lumMod val="60000"/>
                            <a:lumOff val="40000"/>
                          </a:schemeClr>
                        </a:gs>
                        <a:gs pos="50000">
                          <a:schemeClr val="accent5">
                            <a:lumMod val="50000"/>
                          </a:schemeClr>
                        </a:gs>
                        <a:gs pos="100000">
                          <a:schemeClr val="accent5">
                            <a:lumMod val="60000"/>
                            <a:lumOff val="40000"/>
                          </a:schemeClr>
                        </a:gs>
                      </a:gsLst>
                      <a:lin ang="5400000" scaled="0"/>
                      <a:tileRect/>
                    </a:gradFill>
                  </a:tcPr>
                </a:tc>
                <a:tc>
                  <a:txBody>
                    <a:bodyPr/>
                    <a:lstStyle/>
                    <a:p>
                      <a:pPr algn="l">
                        <a:lnSpc>
                          <a:spcPct val="115000"/>
                        </a:lnSpc>
                        <a:spcAft>
                          <a:spcPts val="800"/>
                        </a:spcAft>
                        <a:buNone/>
                        <a:tabLst>
                          <a:tab pos="3200400" algn="ctr"/>
                        </a:tabLst>
                      </a:pPr>
                      <a:r>
                        <a:rPr lang="en-US" sz="1800" b="1" kern="100" dirty="0">
                          <a:solidFill>
                            <a:schemeClr val="bg1"/>
                          </a:solidFill>
                          <a:effectLst/>
                        </a:rPr>
                        <a:t>Revenue distribution by region</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flip="none" rotWithShape="1">
                      <a:gsLst>
                        <a:gs pos="0">
                          <a:schemeClr val="accent5">
                            <a:lumMod val="60000"/>
                            <a:lumOff val="40000"/>
                          </a:schemeClr>
                        </a:gs>
                        <a:gs pos="50000">
                          <a:schemeClr val="accent5">
                            <a:lumMod val="50000"/>
                          </a:schemeClr>
                        </a:gs>
                        <a:gs pos="100000">
                          <a:schemeClr val="accent5">
                            <a:lumMod val="60000"/>
                            <a:lumOff val="40000"/>
                          </a:schemeClr>
                        </a:gs>
                      </a:gsLst>
                      <a:lin ang="5400000" scaled="0"/>
                      <a:tileRect/>
                    </a:gradFill>
                  </a:tcPr>
                </a:tc>
                <a:extLst>
                  <a:ext uri="{0D108BD9-81ED-4DB2-BD59-A6C34878D82A}">
                    <a16:rowId xmlns:a16="http://schemas.microsoft.com/office/drawing/2014/main" val="1644140643"/>
                  </a:ext>
                </a:extLst>
              </a:tr>
              <a:tr h="1347948">
                <a:tc>
                  <a:txBody>
                    <a:bodyPr/>
                    <a:lstStyle/>
                    <a:p>
                      <a:pPr algn="l">
                        <a:lnSpc>
                          <a:spcPct val="115000"/>
                        </a:lnSpc>
                        <a:spcAft>
                          <a:spcPts val="800"/>
                        </a:spcAft>
                        <a:buNone/>
                        <a:tabLst>
                          <a:tab pos="3200400" algn="ctr"/>
                        </a:tabLst>
                      </a:pPr>
                      <a:r>
                        <a:rPr lang="en-US" sz="1800" kern="100" dirty="0">
                          <a:effectLst/>
                        </a:rPr>
                        <a:t>The objective of this analysis is to understand how revenue is distributed across different countries and identify key revenue-driving markets.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The key objective of this analysis is to identifies the highest revenue generate by the customers belongs to which city.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The objective of this analysis is to understand how revenue is distributed across different cities in product wise and identify key revenue-driving markets in city wise.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extLst>
                  <a:ext uri="{0D108BD9-81ED-4DB2-BD59-A6C34878D82A}">
                    <a16:rowId xmlns:a16="http://schemas.microsoft.com/office/drawing/2014/main" val="2096327096"/>
                  </a:ext>
                </a:extLst>
              </a:tr>
              <a:tr h="321320">
                <a:tc>
                  <a:txBody>
                    <a:bodyPr/>
                    <a:lstStyle/>
                    <a:p>
                      <a:pPr marL="0" algn="l" defTabSz="914400" rtl="0" eaLnBrk="1" latinLnBrk="0" hangingPunct="1">
                        <a:lnSpc>
                          <a:spcPct val="115000"/>
                        </a:lnSpc>
                        <a:spcAft>
                          <a:spcPts val="800"/>
                        </a:spcAft>
                        <a:buNone/>
                        <a:tabLst>
                          <a:tab pos="3200400" algn="ctr"/>
                        </a:tabLst>
                      </a:pPr>
                      <a:r>
                        <a:rPr lang="en-US" sz="1800" b="1" kern="100" dirty="0">
                          <a:solidFill>
                            <a:schemeClr val="bg1"/>
                          </a:solidFill>
                          <a:effectLst/>
                          <a:latin typeface="+mn-lt"/>
                          <a:ea typeface="+mn-ea"/>
                          <a:cs typeface="+mn-cs"/>
                        </a:rPr>
                        <a:t>Customer Base Overview</a:t>
                      </a:r>
                      <a:endParaRPr lang="en-IN" sz="1800" b="1" kern="100" dirty="0">
                        <a:solidFill>
                          <a:schemeClr val="bg1"/>
                        </a:solidFill>
                        <a:effectLst/>
                        <a:latin typeface="+mn-lt"/>
                        <a:ea typeface="+mn-ea"/>
                        <a:cs typeface="+mn-cs"/>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marL="0" algn="l" defTabSz="914400" rtl="0" eaLnBrk="1" latinLnBrk="0" hangingPunct="1">
                        <a:lnSpc>
                          <a:spcPct val="115000"/>
                        </a:lnSpc>
                        <a:spcAft>
                          <a:spcPts val="800"/>
                        </a:spcAft>
                        <a:buNone/>
                        <a:tabLst>
                          <a:tab pos="3200400" algn="ctr"/>
                        </a:tabLst>
                      </a:pPr>
                      <a:r>
                        <a:rPr lang="en-US" sz="1800" b="1" kern="100" dirty="0">
                          <a:solidFill>
                            <a:schemeClr val="bg1"/>
                          </a:solidFill>
                          <a:effectLst/>
                          <a:latin typeface="+mn-lt"/>
                          <a:ea typeface="+mn-ea"/>
                          <a:cs typeface="+mn-cs"/>
                        </a:rPr>
                        <a:t>Customer Order Behavior</a:t>
                      </a:r>
                      <a:endParaRPr lang="en-IN" sz="1800" b="1" kern="100" dirty="0">
                        <a:solidFill>
                          <a:schemeClr val="bg1"/>
                        </a:solidFill>
                        <a:effectLst/>
                        <a:latin typeface="+mn-lt"/>
                        <a:ea typeface="+mn-ea"/>
                        <a:cs typeface="+mn-cs"/>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marL="0" algn="l" defTabSz="914400" rtl="0" eaLnBrk="1" latinLnBrk="0" hangingPunct="1">
                        <a:lnSpc>
                          <a:spcPct val="115000"/>
                        </a:lnSpc>
                        <a:spcAft>
                          <a:spcPts val="800"/>
                        </a:spcAft>
                        <a:buNone/>
                        <a:tabLst>
                          <a:tab pos="3200400" algn="ctr"/>
                        </a:tabLst>
                      </a:pPr>
                      <a:r>
                        <a:rPr lang="en-US" sz="1800" b="1" kern="100" dirty="0">
                          <a:solidFill>
                            <a:schemeClr val="bg1"/>
                          </a:solidFill>
                          <a:effectLst/>
                          <a:latin typeface="+mn-lt"/>
                          <a:ea typeface="+mn-ea"/>
                          <a:cs typeface="+mn-cs"/>
                        </a:rPr>
                        <a:t>Customer Segmentation</a:t>
                      </a:r>
                      <a:endParaRPr lang="en-IN" sz="1800" b="1" kern="100" dirty="0">
                        <a:solidFill>
                          <a:schemeClr val="bg1"/>
                        </a:solidFill>
                        <a:effectLst/>
                        <a:latin typeface="+mn-lt"/>
                        <a:ea typeface="+mn-ea"/>
                        <a:cs typeface="+mn-cs"/>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extLst>
                  <a:ext uri="{0D108BD9-81ED-4DB2-BD59-A6C34878D82A}">
                    <a16:rowId xmlns:a16="http://schemas.microsoft.com/office/drawing/2014/main" val="1368708278"/>
                  </a:ext>
                </a:extLst>
              </a:tr>
              <a:tr h="1906695">
                <a:tc>
                  <a:txBody>
                    <a:bodyPr/>
                    <a:lstStyle/>
                    <a:p>
                      <a:pPr algn="l">
                        <a:lnSpc>
                          <a:spcPct val="115000"/>
                        </a:lnSpc>
                        <a:spcAft>
                          <a:spcPts val="800"/>
                        </a:spcAft>
                        <a:buNone/>
                        <a:tabLst>
                          <a:tab pos="3200400" algn="ctr"/>
                        </a:tabLst>
                      </a:pPr>
                      <a:r>
                        <a:rPr lang="en-US" sz="1800" kern="100" dirty="0">
                          <a:effectLst/>
                        </a:rPr>
                        <a:t>In this matrix, the major focus is getting the information about the total customer in city wise or country wise, out of that how many active customers are there.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This helps to know about the customer buying behaviors by separating the customer based on the average order and their repeat rate.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In this, we can fit the customers based on the different segments like:</a:t>
                      </a:r>
                      <a:endParaRPr lang="en-IN" sz="1800" kern="100" dirty="0">
                        <a:effectLst/>
                      </a:endParaRPr>
                    </a:p>
                    <a:p>
                      <a:pPr algn="l">
                        <a:lnSpc>
                          <a:spcPct val="115000"/>
                        </a:lnSpc>
                        <a:spcAft>
                          <a:spcPts val="800"/>
                        </a:spcAft>
                        <a:buNone/>
                        <a:tabLst>
                          <a:tab pos="3200400" algn="ctr"/>
                        </a:tabLst>
                      </a:pPr>
                      <a:r>
                        <a:rPr lang="en-US" sz="1800" kern="100" dirty="0">
                          <a:effectLst/>
                        </a:rPr>
                        <a:t>High value customers</a:t>
                      </a:r>
                      <a:endParaRPr lang="en-IN" sz="1800" kern="100" dirty="0">
                        <a:effectLst/>
                      </a:endParaRPr>
                    </a:p>
                    <a:p>
                      <a:pPr algn="l">
                        <a:lnSpc>
                          <a:spcPct val="115000"/>
                        </a:lnSpc>
                        <a:spcAft>
                          <a:spcPts val="800"/>
                        </a:spcAft>
                        <a:buNone/>
                        <a:tabLst>
                          <a:tab pos="3200400" algn="ctr"/>
                        </a:tabLst>
                      </a:pPr>
                      <a:r>
                        <a:rPr lang="en-US" sz="1800" kern="100" dirty="0">
                          <a:effectLst/>
                        </a:rPr>
                        <a:t>Medium-value customers </a:t>
                      </a:r>
                      <a:endParaRPr lang="en-IN" sz="1800" kern="100" dirty="0">
                        <a:effectLst/>
                      </a:endParaRPr>
                    </a:p>
                    <a:p>
                      <a:pPr algn="l">
                        <a:lnSpc>
                          <a:spcPct val="115000"/>
                        </a:lnSpc>
                        <a:spcAft>
                          <a:spcPts val="800"/>
                        </a:spcAft>
                        <a:buNone/>
                        <a:tabLst>
                          <a:tab pos="3200400" algn="ctr"/>
                        </a:tabLst>
                      </a:pPr>
                      <a:r>
                        <a:rPr lang="en-US" sz="1800" kern="100" dirty="0">
                          <a:effectLst/>
                        </a:rPr>
                        <a:t>Low-value customers</a:t>
                      </a:r>
                      <a:endParaRPr lang="en-IN" sz="1800" kern="100" dirty="0">
                        <a:effectLst/>
                      </a:endParaRPr>
                    </a:p>
                  </a:txBody>
                  <a:tcPr marL="36958" marR="36958" marT="0" marB="0">
                    <a:solidFill>
                      <a:schemeClr val="accent5">
                        <a:lumMod val="20000"/>
                        <a:lumOff val="80000"/>
                      </a:schemeClr>
                    </a:solidFill>
                  </a:tcPr>
                </a:tc>
                <a:extLst>
                  <a:ext uri="{0D108BD9-81ED-4DB2-BD59-A6C34878D82A}">
                    <a16:rowId xmlns:a16="http://schemas.microsoft.com/office/drawing/2014/main" val="1446811643"/>
                  </a:ext>
                </a:extLst>
              </a:tr>
              <a:tr h="306132">
                <a:tc>
                  <a:txBody>
                    <a:bodyPr/>
                    <a:lstStyle/>
                    <a:p>
                      <a:pPr algn="l">
                        <a:lnSpc>
                          <a:spcPct val="115000"/>
                        </a:lnSpc>
                        <a:spcAft>
                          <a:spcPts val="800"/>
                        </a:spcAft>
                        <a:buNone/>
                        <a:tabLst>
                          <a:tab pos="3200400" algn="ctr"/>
                        </a:tabLst>
                      </a:pPr>
                      <a:r>
                        <a:rPr lang="en-US" sz="1800" b="1" kern="100" dirty="0">
                          <a:solidFill>
                            <a:schemeClr val="bg1"/>
                          </a:solidFill>
                          <a:effectLst/>
                        </a:rPr>
                        <a:t>Category Performance</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rPr>
                        <a:t>Product Performance</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rPr>
                        <a:t>Pricing &amp; Demand Analysis</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extLst>
                  <a:ext uri="{0D108BD9-81ED-4DB2-BD59-A6C34878D82A}">
                    <a16:rowId xmlns:a16="http://schemas.microsoft.com/office/drawing/2014/main" val="3079586374"/>
                  </a:ext>
                </a:extLst>
              </a:tr>
              <a:tr h="1347948">
                <a:tc>
                  <a:txBody>
                    <a:bodyPr/>
                    <a:lstStyle/>
                    <a:p>
                      <a:pPr algn="l">
                        <a:lnSpc>
                          <a:spcPct val="115000"/>
                        </a:lnSpc>
                        <a:spcAft>
                          <a:spcPts val="800"/>
                        </a:spcAft>
                        <a:buNone/>
                        <a:tabLst>
                          <a:tab pos="3200400" algn="ctr"/>
                        </a:tabLst>
                      </a:pPr>
                      <a:r>
                        <a:rPr lang="en-US" sz="1800" kern="100" dirty="0">
                          <a:effectLst/>
                        </a:rPr>
                        <a:t>This matrix focuses on the Product-level profitability and demand.it evaluates the sales by category , quantity sold and revenue contribution of the different product category.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Evaluate the performance of the products based on the top 10 products by revenue, lowest performing products, high revenue but low quantity products.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The main purpose is to identifies the most demanded products on market based on the price. By evaluating average unit price by category, sales vs quantity relationship, discount impact.</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extLst>
                  <a:ext uri="{0D108BD9-81ED-4DB2-BD59-A6C34878D82A}">
                    <a16:rowId xmlns:a16="http://schemas.microsoft.com/office/drawing/2014/main" val="1384057938"/>
                  </a:ext>
                </a:extLst>
              </a:tr>
              <a:tr h="323794">
                <a:tc>
                  <a:txBody>
                    <a:bodyPr/>
                    <a:lstStyle/>
                    <a:p>
                      <a:pPr algn="l">
                        <a:lnSpc>
                          <a:spcPct val="115000"/>
                        </a:lnSpc>
                        <a:spcAft>
                          <a:spcPts val="800"/>
                        </a:spcAft>
                        <a:buNone/>
                        <a:tabLst>
                          <a:tab pos="3200400" algn="ctr"/>
                        </a:tabLst>
                      </a:pPr>
                      <a:r>
                        <a:rPr lang="en-US" sz="1800" b="1" kern="100" dirty="0">
                          <a:solidFill>
                            <a:schemeClr val="bg1"/>
                          </a:solidFill>
                          <a:effectLst/>
                        </a:rPr>
                        <a:t>Order value Analysis</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rPr>
                        <a:t>Shipping Analysis</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rPr>
                        <a:t>Order Volume</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extLst>
                  <a:ext uri="{0D108BD9-81ED-4DB2-BD59-A6C34878D82A}">
                    <a16:rowId xmlns:a16="http://schemas.microsoft.com/office/drawing/2014/main" val="3800110978"/>
                  </a:ext>
                </a:extLst>
              </a:tr>
              <a:tr h="1006564">
                <a:tc>
                  <a:txBody>
                    <a:bodyPr/>
                    <a:lstStyle/>
                    <a:p>
                      <a:pPr algn="l">
                        <a:lnSpc>
                          <a:spcPct val="115000"/>
                        </a:lnSpc>
                        <a:spcAft>
                          <a:spcPts val="800"/>
                        </a:spcAft>
                        <a:buNone/>
                        <a:tabLst>
                          <a:tab pos="3200400" algn="ctr"/>
                        </a:tabLst>
                      </a:pPr>
                      <a:r>
                        <a:rPr lang="en-US" sz="1800" kern="100" dirty="0">
                          <a:effectLst/>
                        </a:rPr>
                        <a:t>Evaluate average order value and overall order size distribution across the countries.</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Evaluate the delivery performance or standard duration of the delivery of the product and order by shipper.</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Evaluate the total order of the product by calculating total orders and order over time.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extLst>
                  <a:ext uri="{0D108BD9-81ED-4DB2-BD59-A6C34878D82A}">
                    <a16:rowId xmlns:a16="http://schemas.microsoft.com/office/drawing/2014/main" val="1847313564"/>
                  </a:ext>
                </a:extLst>
              </a:tr>
              <a:tr h="323794">
                <a:tc>
                  <a:txBody>
                    <a:bodyPr/>
                    <a:lstStyle/>
                    <a:p>
                      <a:pPr algn="l">
                        <a:lnSpc>
                          <a:spcPct val="115000"/>
                        </a:lnSpc>
                        <a:spcAft>
                          <a:spcPts val="800"/>
                        </a:spcAft>
                        <a:buNone/>
                        <a:tabLst>
                          <a:tab pos="3200400" algn="ctr"/>
                        </a:tabLst>
                      </a:pPr>
                      <a:r>
                        <a:rPr lang="en-US" sz="1800" b="1" kern="100" dirty="0">
                          <a:solidFill>
                            <a:schemeClr val="bg1"/>
                          </a:solidFill>
                          <a:effectLst/>
                        </a:rPr>
                        <a:t>Growth trend</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rPr>
                        <a:t>Seasonality</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rPr>
                        <a:t>Sales spike</a:t>
                      </a:r>
                      <a:endParaRPr lang="en-IN" sz="18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extLst>
                  <a:ext uri="{0D108BD9-81ED-4DB2-BD59-A6C34878D82A}">
                    <a16:rowId xmlns:a16="http://schemas.microsoft.com/office/drawing/2014/main" val="1881906680"/>
                  </a:ext>
                </a:extLst>
              </a:tr>
              <a:tr h="1006564">
                <a:tc>
                  <a:txBody>
                    <a:bodyPr/>
                    <a:lstStyle/>
                    <a:p>
                      <a:pPr algn="l">
                        <a:lnSpc>
                          <a:spcPct val="115000"/>
                        </a:lnSpc>
                        <a:spcAft>
                          <a:spcPts val="800"/>
                        </a:spcAft>
                        <a:buNone/>
                        <a:tabLst>
                          <a:tab pos="3200400" algn="ctr"/>
                        </a:tabLst>
                      </a:pPr>
                      <a:r>
                        <a:rPr lang="en-US" sz="1800" kern="100" dirty="0">
                          <a:effectLst/>
                        </a:rPr>
                        <a:t>Focuses on sales over time (monthly, yearly, quarterly). This analysis tracks how revenue changes over time.</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Seasonality means recurring patterns in specific months or special occasion like festive season sales etc.</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rPr>
                        <a:t>Spikes are sudden increases in revenue in specific months or Day.</a:t>
                      </a: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extLst>
                  <a:ext uri="{0D108BD9-81ED-4DB2-BD59-A6C34878D82A}">
                    <a16:rowId xmlns:a16="http://schemas.microsoft.com/office/drawing/2014/main" val="128560694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5169" y="1933128"/>
            <a:ext cx="4994803" cy="6420744"/>
          </a:xfrm>
          <a:custGeom>
            <a:avLst/>
            <a:gdLst/>
            <a:ahLst/>
            <a:cxnLst/>
            <a:rect l="l" t="t" r="r" b="b"/>
            <a:pathLst>
              <a:path w="4994803" h="6420744">
                <a:moveTo>
                  <a:pt x="0" y="0"/>
                </a:moveTo>
                <a:lnTo>
                  <a:pt x="4994803" y="0"/>
                </a:lnTo>
                <a:lnTo>
                  <a:pt x="4994803" y="6420744"/>
                </a:lnTo>
                <a:lnTo>
                  <a:pt x="0" y="6420744"/>
                </a:lnTo>
                <a:lnTo>
                  <a:pt x="0" y="0"/>
                </a:lnTo>
                <a:close/>
              </a:path>
            </a:pathLst>
          </a:custGeom>
          <a:blipFill>
            <a:blip r:embed="rId2"/>
            <a:stretch>
              <a:fillRect/>
            </a:stretch>
          </a:blipFill>
        </p:spPr>
      </p:sp>
      <p:sp>
        <p:nvSpPr>
          <p:cNvPr id="3" name="TextBox 3"/>
          <p:cNvSpPr txBox="1"/>
          <p:nvPr/>
        </p:nvSpPr>
        <p:spPr>
          <a:xfrm>
            <a:off x="10263735" y="2828031"/>
            <a:ext cx="6995565" cy="2284600"/>
          </a:xfrm>
          <a:prstGeom prst="rect">
            <a:avLst/>
          </a:prstGeom>
        </p:spPr>
        <p:txBody>
          <a:bodyPr lIns="0" tIns="0" rIns="0" bIns="0" rtlCol="0" anchor="t">
            <a:spAutoFit/>
          </a:bodyPr>
          <a:lstStyle/>
          <a:p>
            <a:pPr algn="l">
              <a:lnSpc>
                <a:spcPts val="8880"/>
              </a:lnSpc>
            </a:pPr>
            <a:r>
              <a:rPr lang="en-US" sz="8000" b="1" dirty="0">
                <a:solidFill>
                  <a:srgbClr val="4C3FA2"/>
                </a:solidFill>
                <a:latin typeface="Poppins Bold"/>
                <a:ea typeface="Poppins Bold"/>
                <a:cs typeface="Poppins Bold"/>
                <a:sym typeface="Poppins Bold"/>
              </a:rPr>
              <a:t>EDA Problem Statements</a:t>
            </a:r>
          </a:p>
        </p:txBody>
      </p:sp>
      <p:sp>
        <p:nvSpPr>
          <p:cNvPr id="4" name="TextBox 4"/>
          <p:cNvSpPr txBox="1"/>
          <p:nvPr/>
        </p:nvSpPr>
        <p:spPr>
          <a:xfrm>
            <a:off x="10263735" y="5255518"/>
            <a:ext cx="6995565" cy="494623"/>
          </a:xfrm>
          <a:prstGeom prst="rect">
            <a:avLst/>
          </a:prstGeom>
        </p:spPr>
        <p:txBody>
          <a:bodyPr lIns="0" tIns="0" rIns="0" bIns="0" rtlCol="0" anchor="t">
            <a:spAutoFit/>
          </a:bodyPr>
          <a:lstStyle/>
          <a:p>
            <a:pPr algn="just">
              <a:lnSpc>
                <a:spcPts val="3499"/>
              </a:lnSpc>
              <a:spcBef>
                <a:spcPct val="0"/>
              </a:spcBef>
            </a:pPr>
            <a:r>
              <a:rPr lang="en-US" sz="4400" b="1" dirty="0">
                <a:solidFill>
                  <a:srgbClr val="4C3FA2"/>
                </a:solidFill>
                <a:latin typeface="Poppins"/>
                <a:ea typeface="Poppins"/>
                <a:cs typeface="Poppins"/>
                <a:sym typeface="Poppins"/>
              </a:rPr>
              <a:t>Excel &amp; SQL</a:t>
            </a:r>
          </a:p>
        </p:txBody>
      </p:sp>
      <p:sp>
        <p:nvSpPr>
          <p:cNvPr id="8" name="Freeform 8"/>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90600" y="456429"/>
            <a:ext cx="15087600" cy="1220847"/>
          </a:xfrm>
          <a:prstGeom prst="rect">
            <a:avLst/>
          </a:prstGeom>
        </p:spPr>
        <p:txBody>
          <a:bodyPr wrap="square" lIns="0" tIns="0" rIns="0" bIns="0" rtlCol="0" anchor="t">
            <a:spAutoFit/>
          </a:bodyPr>
          <a:lstStyle/>
          <a:p>
            <a:pPr>
              <a:lnSpc>
                <a:spcPts val="11200"/>
              </a:lnSpc>
              <a:spcBef>
                <a:spcPct val="0"/>
              </a:spcBef>
            </a:pPr>
            <a:r>
              <a:rPr lang="en-US" sz="4000" b="1" dirty="0">
                <a:solidFill>
                  <a:srgbClr val="4C3FA2"/>
                </a:solidFill>
                <a:latin typeface="Poppins Bold"/>
                <a:ea typeface="Poppins Bold"/>
                <a:cs typeface="Poppins Bold"/>
                <a:sym typeface="Poppins Bold"/>
              </a:rPr>
              <a:t> 1. What is the average number of orders per customer?</a:t>
            </a:r>
          </a:p>
        </p:txBody>
      </p:sp>
      <p:sp>
        <p:nvSpPr>
          <p:cNvPr id="10" name="TextBox 4">
            <a:extLst>
              <a:ext uri="{FF2B5EF4-FFF2-40B4-BE49-F238E27FC236}">
                <a16:creationId xmlns:a16="http://schemas.microsoft.com/office/drawing/2014/main" id="{2B8C7ACB-F08F-749B-BE62-A0FE46C16EE7}"/>
              </a:ext>
            </a:extLst>
          </p:cNvPr>
          <p:cNvSpPr txBox="1"/>
          <p:nvPr/>
        </p:nvSpPr>
        <p:spPr>
          <a:xfrm>
            <a:off x="10591800" y="3162300"/>
            <a:ext cx="7418614" cy="2307555"/>
          </a:xfrm>
          <a:prstGeom prst="rect">
            <a:avLst/>
          </a:prstGeom>
        </p:spPr>
        <p:txBody>
          <a:bodyPr wrap="square" lIns="0" tIns="0" rIns="0" bIns="0" rtlCol="0" anchor="t">
            <a:spAutoFit/>
          </a:bodyPr>
          <a:lstStyle/>
          <a:p>
            <a:pPr algn="just"/>
            <a:r>
              <a:rPr lang="en-US" sz="2499" b="1" dirty="0">
                <a:solidFill>
                  <a:srgbClr val="4C3FA2"/>
                </a:solidFill>
                <a:latin typeface="Poppins"/>
                <a:cs typeface="Poppins"/>
              </a:rPr>
              <a:t>Conclusion</a:t>
            </a:r>
          </a:p>
          <a:p>
            <a:pPr algn="just"/>
            <a:r>
              <a:rPr lang="en-US" sz="2499" dirty="0">
                <a:solidFill>
                  <a:srgbClr val="4C3FA2"/>
                </a:solidFill>
                <a:latin typeface="Poppins"/>
                <a:cs typeface="Poppins"/>
              </a:rPr>
              <a:t> Many of the customers have ordered fewer orders than the average of 9.3.</a:t>
            </a:r>
          </a:p>
          <a:p>
            <a:pPr algn="just"/>
            <a:endParaRPr lang="en-US" sz="2499" dirty="0">
              <a:solidFill>
                <a:srgbClr val="4C3FA2"/>
              </a:solidFill>
              <a:latin typeface="Poppins"/>
              <a:cs typeface="Poppins"/>
            </a:endParaRPr>
          </a:p>
          <a:p>
            <a:pPr algn="just"/>
            <a:r>
              <a:rPr lang="en-US" sz="2499" dirty="0">
                <a:solidFill>
                  <a:srgbClr val="4C3FA2"/>
                </a:solidFill>
                <a:latin typeface="Poppins"/>
                <a:cs typeface="Poppins"/>
              </a:rPr>
              <a:t>The sales team can focus to improve the loyalty and repeat customers</a:t>
            </a:r>
            <a:endParaRPr lang="en-IN" sz="2499" dirty="0">
              <a:solidFill>
                <a:srgbClr val="4C3FA2"/>
              </a:solidFill>
              <a:latin typeface="Poppins"/>
              <a:cs typeface="Poppins"/>
            </a:endParaRPr>
          </a:p>
        </p:txBody>
      </p:sp>
      <p:graphicFrame>
        <p:nvGraphicFramePr>
          <p:cNvPr id="11" name="Chart 10">
            <a:extLst>
              <a:ext uri="{FF2B5EF4-FFF2-40B4-BE49-F238E27FC236}">
                <a16:creationId xmlns:a16="http://schemas.microsoft.com/office/drawing/2014/main" id="{280A52E2-7DB4-899B-3B11-5B9BF42AC3FD}"/>
              </a:ext>
            </a:extLst>
          </p:cNvPr>
          <p:cNvGraphicFramePr>
            <a:graphicFrameLocks/>
          </p:cNvGraphicFramePr>
          <p:nvPr>
            <p:extLst>
              <p:ext uri="{D42A27DB-BD31-4B8C-83A1-F6EECF244321}">
                <p14:modId xmlns:p14="http://schemas.microsoft.com/office/powerpoint/2010/main" val="1044681304"/>
              </p:ext>
            </p:extLst>
          </p:nvPr>
        </p:nvGraphicFramePr>
        <p:xfrm>
          <a:off x="609600" y="2628900"/>
          <a:ext cx="9573986" cy="655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9B1DD376-E906-9B7E-740C-107685702648}"/>
              </a:ext>
            </a:extLst>
          </p:cNvPr>
          <p:cNvCxnSpPr/>
          <p:nvPr/>
        </p:nvCxnSpPr>
        <p:spPr>
          <a:xfrm>
            <a:off x="1219200" y="7200900"/>
            <a:ext cx="8811986" cy="0"/>
          </a:xfrm>
          <a:prstGeom prst="line">
            <a:avLst/>
          </a:prstGeom>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D3BC8-AE91-38DC-881E-1B0FCC78C7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C5AF0C-E518-EC3B-18D4-E121763136A9}"/>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C419DB24-CDD0-8E6A-6B65-4B15BE9FE140}"/>
              </a:ext>
            </a:extLst>
          </p:cNvPr>
          <p:cNvSpPr txBox="1"/>
          <p:nvPr/>
        </p:nvSpPr>
        <p:spPr>
          <a:xfrm>
            <a:off x="533400" y="468982"/>
            <a:ext cx="16383000" cy="1220847"/>
          </a:xfrm>
          <a:prstGeom prst="rect">
            <a:avLst/>
          </a:prstGeom>
        </p:spPr>
        <p:txBody>
          <a:bodyPr wrap="square" lIns="0" tIns="0" rIns="0" bIns="0" rtlCol="0" anchor="t">
            <a:spAutoFit/>
          </a:bodyPr>
          <a:lstStyle/>
          <a:p>
            <a:pPr>
              <a:lnSpc>
                <a:spcPts val="11200"/>
              </a:lnSpc>
              <a:spcBef>
                <a:spcPct val="0"/>
              </a:spcBef>
            </a:pPr>
            <a:r>
              <a:rPr lang="en-US" sz="4000" b="1" dirty="0">
                <a:solidFill>
                  <a:srgbClr val="4C3FA2"/>
                </a:solidFill>
                <a:latin typeface="Poppins Bold"/>
                <a:ea typeface="Poppins Bold"/>
                <a:cs typeface="Poppins Bold"/>
                <a:sym typeface="Poppins Bold"/>
              </a:rPr>
              <a:t>2. How do customer order patterns vary by city or country?</a:t>
            </a:r>
          </a:p>
        </p:txBody>
      </p:sp>
      <p:graphicFrame>
        <p:nvGraphicFramePr>
          <p:cNvPr id="3" name="Chart 2">
            <a:extLst>
              <a:ext uri="{FF2B5EF4-FFF2-40B4-BE49-F238E27FC236}">
                <a16:creationId xmlns:a16="http://schemas.microsoft.com/office/drawing/2014/main" id="{310A730E-0D9F-A3A5-FE1E-34C657577C45}"/>
              </a:ext>
            </a:extLst>
          </p:cNvPr>
          <p:cNvGraphicFramePr>
            <a:graphicFrameLocks/>
          </p:cNvGraphicFramePr>
          <p:nvPr>
            <p:extLst>
              <p:ext uri="{D42A27DB-BD31-4B8C-83A1-F6EECF244321}">
                <p14:modId xmlns:p14="http://schemas.microsoft.com/office/powerpoint/2010/main" val="517638282"/>
              </p:ext>
            </p:extLst>
          </p:nvPr>
        </p:nvGraphicFramePr>
        <p:xfrm>
          <a:off x="1066800" y="2400301"/>
          <a:ext cx="8229600" cy="7417718"/>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4">
            <a:extLst>
              <a:ext uri="{FF2B5EF4-FFF2-40B4-BE49-F238E27FC236}">
                <a16:creationId xmlns:a16="http://schemas.microsoft.com/office/drawing/2014/main" id="{733598B0-F3F6-02BF-3104-5E90CF47D251}"/>
              </a:ext>
            </a:extLst>
          </p:cNvPr>
          <p:cNvSpPr txBox="1"/>
          <p:nvPr/>
        </p:nvSpPr>
        <p:spPr>
          <a:xfrm>
            <a:off x="10591800" y="3162300"/>
            <a:ext cx="7418614" cy="2692147"/>
          </a:xfrm>
          <a:prstGeom prst="rect">
            <a:avLst/>
          </a:prstGeom>
        </p:spPr>
        <p:txBody>
          <a:bodyPr wrap="square" lIns="0" tIns="0" rIns="0" bIns="0" rtlCol="0" anchor="t">
            <a:spAutoFit/>
          </a:bodyPr>
          <a:lstStyle/>
          <a:p>
            <a:pPr algn="just"/>
            <a:r>
              <a:rPr lang="en-US" sz="2499" b="1" dirty="0">
                <a:solidFill>
                  <a:srgbClr val="4C3FA2"/>
                </a:solidFill>
                <a:latin typeface="Poppins"/>
                <a:cs typeface="Poppins"/>
              </a:rPr>
              <a:t>Conclusion</a:t>
            </a:r>
          </a:p>
          <a:p>
            <a:pPr algn="just"/>
            <a:r>
              <a:rPr lang="en-IN" sz="2499" dirty="0">
                <a:solidFill>
                  <a:srgbClr val="4C3FA2"/>
                </a:solidFill>
                <a:latin typeface="Poppins"/>
                <a:cs typeface="Poppins"/>
              </a:rPr>
              <a:t>USA &amp; Germany has higher number of Orders. </a:t>
            </a:r>
          </a:p>
          <a:p>
            <a:pPr algn="just"/>
            <a:endParaRPr lang="en-IN" sz="2499" dirty="0">
              <a:solidFill>
                <a:srgbClr val="4C3FA2"/>
              </a:solidFill>
              <a:latin typeface="Poppins"/>
              <a:cs typeface="Poppins"/>
            </a:endParaRPr>
          </a:p>
          <a:p>
            <a:pPr algn="just"/>
            <a:r>
              <a:rPr lang="en-IN" sz="2499" dirty="0">
                <a:solidFill>
                  <a:srgbClr val="4C3FA2"/>
                </a:solidFill>
                <a:latin typeface="Poppins"/>
                <a:cs typeface="Poppins"/>
              </a:rPr>
              <a:t>The number of orders in a country varies with the number of cities served in the country. More the number of cities served, more the orders in the country</a:t>
            </a:r>
          </a:p>
        </p:txBody>
      </p:sp>
    </p:spTree>
    <p:extLst>
      <p:ext uri="{BB962C8B-B14F-4D97-AF65-F5344CB8AC3E}">
        <p14:creationId xmlns:p14="http://schemas.microsoft.com/office/powerpoint/2010/main" val="2713776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2476</Words>
  <Application>Microsoft Office PowerPoint</Application>
  <PresentationFormat>Custom</PresentationFormat>
  <Paragraphs>223</Paragraphs>
  <Slides>40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Poppins Bold</vt:lpstr>
      <vt:lpstr>Poppins</vt:lpstr>
      <vt:lpstr>Aptos</vt:lpstr>
      <vt:lpstr>Arial</vt:lpstr>
      <vt:lpstr>-webkit-standard</vt:lpstr>
      <vt:lpstr>Aptos Narrow</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Pragyan</dc:creator>
  <cp:lastModifiedBy>Pragyan Maharana</cp:lastModifiedBy>
  <cp:revision>2</cp:revision>
  <dcterms:created xsi:type="dcterms:W3CDTF">2006-08-16T00:00:00Z</dcterms:created>
  <dcterms:modified xsi:type="dcterms:W3CDTF">2026-02-14T14:01:12Z</dcterms:modified>
  <dc:identifier>DAHBOYACW_Q</dc:identifier>
</cp:coreProperties>
</file>